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5143500" cx="9144000"/>
  <p:notesSz cx="6858000" cy="9144000"/>
  <p:embeddedFontLst>
    <p:embeddedFont>
      <p:font typeface="Sniglet"/>
      <p:regular r:id="rId51"/>
    </p:embeddedFont>
    <p:embeddedFont>
      <p:font typeface="Muli"/>
      <p:regular r:id="rId52"/>
      <p:bold r:id="rId53"/>
      <p:italic r:id="rId54"/>
      <p:boldItalic r:id="rId55"/>
    </p:embeddedFont>
    <p:embeddedFont>
      <p:font typeface="Poppins"/>
      <p:regular r:id="rId56"/>
      <p:bold r:id="rId57"/>
      <p:italic r:id="rId58"/>
      <p:boldItalic r:id="rId59"/>
    </p:embeddedFont>
    <p:embeddedFont>
      <p:font typeface="Poppins Light"/>
      <p:regular r:id="rId60"/>
      <p:bold r:id="rId61"/>
      <p:italic r:id="rId62"/>
      <p:boldItalic r:id="rId63"/>
    </p:embeddedFont>
    <p:embeddedFont>
      <p:font typeface="Muli Light"/>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0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PoppinsLight-italic.fntdata"/><Relationship Id="rId61" Type="http://schemas.openxmlformats.org/officeDocument/2006/relationships/font" Target="fonts/PoppinsLight-bold.fntdata"/><Relationship Id="rId20" Type="http://schemas.openxmlformats.org/officeDocument/2006/relationships/slide" Target="slides/slide15.xml"/><Relationship Id="rId64" Type="http://schemas.openxmlformats.org/officeDocument/2006/relationships/font" Target="fonts/MuliLight-regular.fntdata"/><Relationship Id="rId63" Type="http://schemas.openxmlformats.org/officeDocument/2006/relationships/font" Target="fonts/PoppinsLight-boldItalic.fntdata"/><Relationship Id="rId22" Type="http://schemas.openxmlformats.org/officeDocument/2006/relationships/slide" Target="slides/slide17.xml"/><Relationship Id="rId66" Type="http://schemas.openxmlformats.org/officeDocument/2006/relationships/font" Target="fonts/MuliLight-italic.fntdata"/><Relationship Id="rId21" Type="http://schemas.openxmlformats.org/officeDocument/2006/relationships/slide" Target="slides/slide16.xml"/><Relationship Id="rId65" Type="http://schemas.openxmlformats.org/officeDocument/2006/relationships/font" Target="fonts/MuliLight-bold.fntdata"/><Relationship Id="rId24" Type="http://schemas.openxmlformats.org/officeDocument/2006/relationships/slide" Target="slides/slide19.xml"/><Relationship Id="rId23" Type="http://schemas.openxmlformats.org/officeDocument/2006/relationships/slide" Target="slides/slide18.xml"/><Relationship Id="rId67" Type="http://schemas.openxmlformats.org/officeDocument/2006/relationships/font" Target="fonts/MuliLight-boldItalic.fntdata"/><Relationship Id="rId60" Type="http://schemas.openxmlformats.org/officeDocument/2006/relationships/font" Target="fonts/PoppinsLight-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Sniglet-regular.fntdata"/><Relationship Id="rId50" Type="http://schemas.openxmlformats.org/officeDocument/2006/relationships/slide" Target="slides/slide45.xml"/><Relationship Id="rId53" Type="http://schemas.openxmlformats.org/officeDocument/2006/relationships/font" Target="fonts/Muli-bold.fntdata"/><Relationship Id="rId52" Type="http://schemas.openxmlformats.org/officeDocument/2006/relationships/font" Target="fonts/Muli-regular.fntdata"/><Relationship Id="rId11" Type="http://schemas.openxmlformats.org/officeDocument/2006/relationships/slide" Target="slides/slide6.xml"/><Relationship Id="rId55" Type="http://schemas.openxmlformats.org/officeDocument/2006/relationships/font" Target="fonts/Muli-boldItalic.fntdata"/><Relationship Id="rId10" Type="http://schemas.openxmlformats.org/officeDocument/2006/relationships/slide" Target="slides/slide5.xml"/><Relationship Id="rId54" Type="http://schemas.openxmlformats.org/officeDocument/2006/relationships/font" Target="fonts/Muli-italic.fntdata"/><Relationship Id="rId13" Type="http://schemas.openxmlformats.org/officeDocument/2006/relationships/slide" Target="slides/slide8.xml"/><Relationship Id="rId57" Type="http://schemas.openxmlformats.org/officeDocument/2006/relationships/font" Target="fonts/Poppins-bold.fntdata"/><Relationship Id="rId12" Type="http://schemas.openxmlformats.org/officeDocument/2006/relationships/slide" Target="slides/slide7.xml"/><Relationship Id="rId56" Type="http://schemas.openxmlformats.org/officeDocument/2006/relationships/font" Target="fonts/Poppins-regular.fntdata"/><Relationship Id="rId15" Type="http://schemas.openxmlformats.org/officeDocument/2006/relationships/slide" Target="slides/slide10.xml"/><Relationship Id="rId59" Type="http://schemas.openxmlformats.org/officeDocument/2006/relationships/font" Target="fonts/Poppins-boldItalic.fntdata"/><Relationship Id="rId14" Type="http://schemas.openxmlformats.org/officeDocument/2006/relationships/slide" Target="slides/slide9.xml"/><Relationship Id="rId58" Type="http://schemas.openxmlformats.org/officeDocument/2006/relationships/font" Target="fonts/Poppi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5928b5381e_0_3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5928b5381e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5928b5381e_0_4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928b5381e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5928b5381e_0_2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5928b5381e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5928b5381e_0_1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5928b5381e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5928b5381e_0_1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928b5381e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5928b5381e_0_2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5928b5381e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5928b5381e_0_2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5928b5381e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5928b5381e_0_3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5928b5381e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5928b5381e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5928b5381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5928b5381e_0_3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5928b5381e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5928b5381e_0_4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5928b5381e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5928b5381e_0_4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5928b5381e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5928b5381e_0_4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5928b5381e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5928b5381e_0_3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5928b5381e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g5928b5381e_0_3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5928b5381e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g5928b5381e_0_3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5928b5381e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5928b5381e_0_1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5928b5381e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g5928b5381e_0_4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5928b5381e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g5928b5381e_0_2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5928b5381e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g59c2b62e4f_0_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59c2b62e4f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g5928b5381e_0_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5928b5381e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g5928b5381e_0_1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5928b5381e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g5928b5381e_0_1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5928b5381e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g5928b5381e_0_1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5928b5381e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Google Shape;550;g5928b5381e_0_2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5928b5381e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Google Shape;563;g5928b5381e_0_1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5928b5381e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Google Shape;576;g5928b5381e_0_3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5928b5381e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Google Shape;589;g5928b5381e_0_2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5928b5381e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1" name="Shape 601"/>
        <p:cNvGrpSpPr/>
        <p:nvPr/>
      </p:nvGrpSpPr>
      <p:grpSpPr>
        <a:xfrm>
          <a:off x="0" y="0"/>
          <a:ext cx="0" cy="0"/>
          <a:chOff x="0" y="0"/>
          <a:chExt cx="0" cy="0"/>
        </a:xfrm>
      </p:grpSpPr>
      <p:sp>
        <p:nvSpPr>
          <p:cNvPr id="602" name="Google Shape;602;g5928b5381e_0_3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5928b5381e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5" name="Shape 615"/>
        <p:cNvGrpSpPr/>
        <p:nvPr/>
      </p:nvGrpSpPr>
      <p:grpSpPr>
        <a:xfrm>
          <a:off x="0" y="0"/>
          <a:ext cx="0" cy="0"/>
          <a:chOff x="0" y="0"/>
          <a:chExt cx="0" cy="0"/>
        </a:xfrm>
      </p:grpSpPr>
      <p:sp>
        <p:nvSpPr>
          <p:cNvPr id="616" name="Google Shape;616;g59c2b62e4f_0_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59c2b62e4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Google Shape;625;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Google Shape;642;g59c2b62e4f_0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59c2b62e4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3" name="Shape 653"/>
        <p:cNvGrpSpPr/>
        <p:nvPr/>
      </p:nvGrpSpPr>
      <p:grpSpPr>
        <a:xfrm>
          <a:off x="0" y="0"/>
          <a:ext cx="0" cy="0"/>
          <a:chOff x="0" y="0"/>
          <a:chExt cx="0" cy="0"/>
        </a:xfrm>
      </p:grpSpPr>
      <p:sp>
        <p:nvSpPr>
          <p:cNvPr id="654" name="Google Shape;654;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Google Shape;666;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928b5381e_0_4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928b5381e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5928b5381e_0_2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5928b5381e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4581150" y="1759800"/>
            <a:ext cx="4371926" cy="3210074"/>
          </a:xfrm>
          <a:prstGeom prst="rect">
            <a:avLst/>
          </a:prstGeom>
          <a:noFill/>
          <a:ln>
            <a:noFill/>
          </a:ln>
        </p:spPr>
      </p:pic>
      <p:sp>
        <p:nvSpPr>
          <p:cNvPr id="11" name="Google Shape;11;p2"/>
          <p:cNvSpPr txBox="1"/>
          <p:nvPr>
            <p:ph type="ctrTitle"/>
          </p:nvPr>
        </p:nvSpPr>
        <p:spPr>
          <a:xfrm>
            <a:off x="685800" y="696425"/>
            <a:ext cx="5391000" cy="2930400"/>
          </a:xfrm>
          <a:prstGeom prst="rect">
            <a:avLst/>
          </a:prstGeom>
        </p:spPr>
        <p:txBody>
          <a:bodyPr anchorCtr="0" anchor="t" bIns="0" lIns="0" spcFirstLastPara="1" rIns="0" wrap="square" tIns="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1"/>
          <p:cNvSpPr txBox="1"/>
          <p:nvPr>
            <p:ph idx="1" type="body"/>
          </p:nvPr>
        </p:nvSpPr>
        <p:spPr>
          <a:xfrm>
            <a:off x="457200" y="4406309"/>
            <a:ext cx="8229600" cy="519600"/>
          </a:xfrm>
          <a:prstGeom prst="rect">
            <a:avLst/>
          </a:prstGeom>
        </p:spPr>
        <p:txBody>
          <a:bodyPr anchorCtr="0" anchor="t" bIns="0" lIns="0" spcFirstLastPara="1" rIns="0" wrap="square" tIns="0"/>
          <a:lstStyle>
            <a:lvl1pPr indent="-228600" lvl="0" marL="457200">
              <a:spcBef>
                <a:spcPts val="360"/>
              </a:spcBef>
              <a:spcAft>
                <a:spcPts val="0"/>
              </a:spcAft>
              <a:buSzPts val="1600"/>
              <a:buNone/>
              <a:defRPr sz="1600"/>
            </a:lvl1pPr>
          </a:lstStyle>
          <a:p/>
        </p:txBody>
      </p:sp>
      <p:sp>
        <p:nvSpPr>
          <p:cNvPr id="54" name="Google Shape;54;p1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5" name="Google Shape;55;p11"/>
          <p:cNvPicPr preferRelativeResize="0"/>
          <p:nvPr/>
        </p:nvPicPr>
        <p:blipFill>
          <a:blip r:embed="rId2">
            <a:alphaModFix/>
          </a:blip>
          <a:stretch>
            <a:fillRect/>
          </a:stretch>
        </p:blipFill>
        <p:spPr>
          <a:xfrm>
            <a:off x="5230275" y="2032125"/>
            <a:ext cx="3761325" cy="29589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pic>
        <p:nvPicPr>
          <p:cNvPr id="57" name="Google Shape;57;p12"/>
          <p:cNvPicPr preferRelativeResize="0"/>
          <p:nvPr/>
        </p:nvPicPr>
        <p:blipFill>
          <a:blip r:embed="rId2">
            <a:alphaModFix/>
          </a:blip>
          <a:stretch>
            <a:fillRect/>
          </a:stretch>
        </p:blipFill>
        <p:spPr>
          <a:xfrm>
            <a:off x="5541170" y="2518284"/>
            <a:ext cx="3450425" cy="2472825"/>
          </a:xfrm>
          <a:prstGeom prst="rect">
            <a:avLst/>
          </a:prstGeom>
          <a:noFill/>
          <a:ln>
            <a:noFill/>
          </a:ln>
        </p:spPr>
      </p:pic>
      <p:sp>
        <p:nvSpPr>
          <p:cNvPr id="58" name="Google Shape;58;p1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no illustration">
  <p:cSld name="BLANK_1">
    <p:spTree>
      <p:nvGrpSpPr>
        <p:cNvPr id="59" name="Shape 59"/>
        <p:cNvGrpSpPr/>
        <p:nvPr/>
      </p:nvGrpSpPr>
      <p:grpSpPr>
        <a:xfrm>
          <a:off x="0" y="0"/>
          <a:ext cx="0" cy="0"/>
          <a:chOff x="0" y="0"/>
          <a:chExt cx="0" cy="0"/>
        </a:xfrm>
      </p:grpSpPr>
      <p:sp>
        <p:nvSpPr>
          <p:cNvPr id="60" name="Google Shape;60;p1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2"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5150275" y="2175625"/>
            <a:ext cx="3879000" cy="2870460"/>
          </a:xfrm>
          <a:prstGeom prst="rect">
            <a:avLst/>
          </a:prstGeom>
          <a:noFill/>
          <a:ln>
            <a:noFill/>
          </a:ln>
        </p:spPr>
      </p:pic>
      <p:sp>
        <p:nvSpPr>
          <p:cNvPr id="14" name="Google Shape;14;p3"/>
          <p:cNvSpPr txBox="1"/>
          <p:nvPr>
            <p:ph type="ctrTitle"/>
          </p:nvPr>
        </p:nvSpPr>
        <p:spPr>
          <a:xfrm>
            <a:off x="685800" y="1811950"/>
            <a:ext cx="4973100" cy="1159800"/>
          </a:xfrm>
          <a:prstGeom prst="rect">
            <a:avLst/>
          </a:prstGeom>
        </p:spPr>
        <p:txBody>
          <a:bodyPr anchorCtr="0" anchor="b" bIns="0" lIns="0" spcFirstLastPara="1" rIns="0" wrap="square" tIns="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 name="Google Shape;15;p3"/>
          <p:cNvSpPr txBox="1"/>
          <p:nvPr>
            <p:ph idx="1" type="subTitle"/>
          </p:nvPr>
        </p:nvSpPr>
        <p:spPr>
          <a:xfrm>
            <a:off x="685800" y="3144850"/>
            <a:ext cx="2493600" cy="784800"/>
          </a:xfrm>
          <a:prstGeom prst="rect">
            <a:avLst/>
          </a:prstGeom>
        </p:spPr>
        <p:txBody>
          <a:bodyPr anchorCtr="0" anchor="t" bIns="0" lIns="0" spcFirstLastPara="1" rIns="0" wrap="square" tIns="0"/>
          <a:lstStyle>
            <a:lvl1pPr lvl="0" rtl="0">
              <a:spcBef>
                <a:spcPts val="0"/>
              </a:spcBef>
              <a:spcAft>
                <a:spcPts val="0"/>
              </a:spcAft>
              <a:buClr>
                <a:srgbClr val="A7A4BC"/>
              </a:buClr>
              <a:buSzPts val="1800"/>
              <a:buNone/>
              <a:defRPr sz="1800">
                <a:solidFill>
                  <a:srgbClr val="A7A4BC"/>
                </a:solidFill>
              </a:defRPr>
            </a:lvl1pPr>
            <a:lvl2pPr lvl="1" rtl="0">
              <a:spcBef>
                <a:spcPts val="0"/>
              </a:spcBef>
              <a:spcAft>
                <a:spcPts val="0"/>
              </a:spcAft>
              <a:buClr>
                <a:srgbClr val="A7A4BC"/>
              </a:buClr>
              <a:buSzPts val="1800"/>
              <a:buNone/>
              <a:defRPr sz="1800">
                <a:solidFill>
                  <a:srgbClr val="A7A4BC"/>
                </a:solidFill>
              </a:defRPr>
            </a:lvl2pPr>
            <a:lvl3pPr lvl="2" rtl="0">
              <a:spcBef>
                <a:spcPts val="0"/>
              </a:spcBef>
              <a:spcAft>
                <a:spcPts val="0"/>
              </a:spcAft>
              <a:buClr>
                <a:srgbClr val="A7A4BC"/>
              </a:buClr>
              <a:buSzPts val="1800"/>
              <a:buNone/>
              <a:defRPr sz="1800">
                <a:solidFill>
                  <a:srgbClr val="A7A4BC"/>
                </a:solidFill>
              </a:defRPr>
            </a:lvl3pPr>
            <a:lvl4pPr lvl="3" rtl="0">
              <a:spcBef>
                <a:spcPts val="0"/>
              </a:spcBef>
              <a:spcAft>
                <a:spcPts val="0"/>
              </a:spcAft>
              <a:buClr>
                <a:srgbClr val="A7A4BC"/>
              </a:buClr>
              <a:buSzPts val="1800"/>
              <a:buNone/>
              <a:defRPr sz="1800">
                <a:solidFill>
                  <a:srgbClr val="A7A4BC"/>
                </a:solidFill>
              </a:defRPr>
            </a:lvl4pPr>
            <a:lvl5pPr lvl="4" rtl="0">
              <a:spcBef>
                <a:spcPts val="0"/>
              </a:spcBef>
              <a:spcAft>
                <a:spcPts val="0"/>
              </a:spcAft>
              <a:buClr>
                <a:srgbClr val="A7A4BC"/>
              </a:buClr>
              <a:buSzPts val="1800"/>
              <a:buNone/>
              <a:defRPr sz="1800">
                <a:solidFill>
                  <a:srgbClr val="A7A4BC"/>
                </a:solidFill>
              </a:defRPr>
            </a:lvl5pPr>
            <a:lvl6pPr lvl="5" rtl="0">
              <a:spcBef>
                <a:spcPts val="0"/>
              </a:spcBef>
              <a:spcAft>
                <a:spcPts val="0"/>
              </a:spcAft>
              <a:buClr>
                <a:srgbClr val="A7A4BC"/>
              </a:buClr>
              <a:buSzPts val="1800"/>
              <a:buNone/>
              <a:defRPr sz="1800">
                <a:solidFill>
                  <a:srgbClr val="A7A4BC"/>
                </a:solidFill>
              </a:defRPr>
            </a:lvl6pPr>
            <a:lvl7pPr lvl="6" rtl="0">
              <a:spcBef>
                <a:spcPts val="0"/>
              </a:spcBef>
              <a:spcAft>
                <a:spcPts val="0"/>
              </a:spcAft>
              <a:buClr>
                <a:srgbClr val="A7A4BC"/>
              </a:buClr>
              <a:buSzPts val="1800"/>
              <a:buNone/>
              <a:defRPr sz="1800">
                <a:solidFill>
                  <a:srgbClr val="A7A4BC"/>
                </a:solidFill>
              </a:defRPr>
            </a:lvl7pPr>
            <a:lvl8pPr lvl="7" rtl="0">
              <a:spcBef>
                <a:spcPts val="0"/>
              </a:spcBef>
              <a:spcAft>
                <a:spcPts val="0"/>
              </a:spcAft>
              <a:buClr>
                <a:srgbClr val="A7A4BC"/>
              </a:buClr>
              <a:buSzPts val="1800"/>
              <a:buNone/>
              <a:defRPr sz="1800">
                <a:solidFill>
                  <a:srgbClr val="A7A4BC"/>
                </a:solidFill>
              </a:defRPr>
            </a:lvl8pPr>
            <a:lvl9pPr lvl="8" rtl="0">
              <a:spcBef>
                <a:spcPts val="0"/>
              </a:spcBef>
              <a:spcAft>
                <a:spcPts val="0"/>
              </a:spcAft>
              <a:buClr>
                <a:srgbClr val="A7A4BC"/>
              </a:buClr>
              <a:buSzPts val="1800"/>
              <a:buNone/>
              <a:defRPr sz="1800">
                <a:solidFill>
                  <a:srgbClr val="A7A4BC"/>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6"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5074072" y="2340786"/>
            <a:ext cx="3879000" cy="2629082"/>
          </a:xfrm>
          <a:prstGeom prst="rect">
            <a:avLst/>
          </a:prstGeom>
          <a:noFill/>
          <a:ln>
            <a:noFill/>
          </a:ln>
        </p:spPr>
      </p:pic>
      <p:sp>
        <p:nvSpPr>
          <p:cNvPr id="18" name="Google Shape;18;p4"/>
          <p:cNvSpPr txBox="1"/>
          <p:nvPr>
            <p:ph idx="1" type="body"/>
          </p:nvPr>
        </p:nvSpPr>
        <p:spPr>
          <a:xfrm>
            <a:off x="962850" y="919975"/>
            <a:ext cx="4469100" cy="3342000"/>
          </a:xfrm>
          <a:prstGeom prst="rect">
            <a:avLst/>
          </a:prstGeom>
        </p:spPr>
        <p:txBody>
          <a:bodyPr anchorCtr="0" anchor="t" bIns="0" lIns="0" spcFirstLastPara="1" rIns="0" wrap="square" tIns="0"/>
          <a:lstStyle>
            <a:lvl1pPr indent="-431800" lvl="0" marL="457200" rtl="0">
              <a:lnSpc>
                <a:spcPct val="115000"/>
              </a:lnSpc>
              <a:spcBef>
                <a:spcPts val="600"/>
              </a:spcBef>
              <a:spcAft>
                <a:spcPts val="0"/>
              </a:spcAft>
              <a:buClr>
                <a:srgbClr val="A7A4BC"/>
              </a:buClr>
              <a:buSzPts val="3200"/>
              <a:buChar char="●"/>
              <a:defRPr sz="3200">
                <a:solidFill>
                  <a:srgbClr val="A7A4BC"/>
                </a:solidFill>
              </a:defRPr>
            </a:lvl1pPr>
            <a:lvl2pPr indent="-431800" lvl="1" marL="914400" rtl="0">
              <a:lnSpc>
                <a:spcPct val="115000"/>
              </a:lnSpc>
              <a:spcBef>
                <a:spcPts val="0"/>
              </a:spcBef>
              <a:spcAft>
                <a:spcPts val="0"/>
              </a:spcAft>
              <a:buSzPts val="3200"/>
              <a:buChar char="○"/>
              <a:defRPr sz="3200">
                <a:solidFill>
                  <a:srgbClr val="A7A4BC"/>
                </a:solidFill>
              </a:defRPr>
            </a:lvl2pPr>
            <a:lvl3pPr indent="-431800" lvl="2" marL="1371600" rtl="0">
              <a:lnSpc>
                <a:spcPct val="115000"/>
              </a:lnSpc>
              <a:spcBef>
                <a:spcPts val="0"/>
              </a:spcBef>
              <a:spcAft>
                <a:spcPts val="0"/>
              </a:spcAft>
              <a:buSzPts val="3200"/>
              <a:buChar char="■"/>
              <a:defRPr sz="3200">
                <a:solidFill>
                  <a:srgbClr val="A7A4BC"/>
                </a:solidFill>
              </a:defRPr>
            </a:lvl3pPr>
            <a:lvl4pPr indent="-431800" lvl="3" marL="1828800" rtl="0">
              <a:lnSpc>
                <a:spcPct val="115000"/>
              </a:lnSpc>
              <a:spcBef>
                <a:spcPts val="0"/>
              </a:spcBef>
              <a:spcAft>
                <a:spcPts val="0"/>
              </a:spcAft>
              <a:buSzPts val="3200"/>
              <a:buChar char="●"/>
              <a:defRPr sz="3200">
                <a:solidFill>
                  <a:srgbClr val="A7A4BC"/>
                </a:solidFill>
              </a:defRPr>
            </a:lvl4pPr>
            <a:lvl5pPr indent="-431800" lvl="4" marL="2286000" rtl="0">
              <a:lnSpc>
                <a:spcPct val="115000"/>
              </a:lnSpc>
              <a:spcBef>
                <a:spcPts val="0"/>
              </a:spcBef>
              <a:spcAft>
                <a:spcPts val="0"/>
              </a:spcAft>
              <a:buSzPts val="3200"/>
              <a:buChar char="○"/>
              <a:defRPr sz="3200">
                <a:solidFill>
                  <a:srgbClr val="A7A4BC"/>
                </a:solidFill>
              </a:defRPr>
            </a:lvl5pPr>
            <a:lvl6pPr indent="-431800" lvl="5" marL="2743200" rtl="0">
              <a:lnSpc>
                <a:spcPct val="115000"/>
              </a:lnSpc>
              <a:spcBef>
                <a:spcPts val="0"/>
              </a:spcBef>
              <a:spcAft>
                <a:spcPts val="0"/>
              </a:spcAft>
              <a:buSzPts val="3200"/>
              <a:buChar char="■"/>
              <a:defRPr sz="3200">
                <a:solidFill>
                  <a:srgbClr val="A7A4BC"/>
                </a:solidFill>
              </a:defRPr>
            </a:lvl6pPr>
            <a:lvl7pPr indent="-431800" lvl="6" marL="3200400" rtl="0">
              <a:lnSpc>
                <a:spcPct val="115000"/>
              </a:lnSpc>
              <a:spcBef>
                <a:spcPts val="0"/>
              </a:spcBef>
              <a:spcAft>
                <a:spcPts val="0"/>
              </a:spcAft>
              <a:buSzPts val="3200"/>
              <a:buChar char="●"/>
              <a:defRPr sz="3200">
                <a:solidFill>
                  <a:srgbClr val="A7A4BC"/>
                </a:solidFill>
              </a:defRPr>
            </a:lvl7pPr>
            <a:lvl8pPr indent="-431800" lvl="7" marL="3657600" rtl="0">
              <a:lnSpc>
                <a:spcPct val="115000"/>
              </a:lnSpc>
              <a:spcBef>
                <a:spcPts val="0"/>
              </a:spcBef>
              <a:spcAft>
                <a:spcPts val="0"/>
              </a:spcAft>
              <a:buSzPts val="3200"/>
              <a:buChar char="○"/>
              <a:defRPr sz="3200">
                <a:solidFill>
                  <a:srgbClr val="A7A4BC"/>
                </a:solidFill>
              </a:defRPr>
            </a:lvl8pPr>
            <a:lvl9pPr indent="-431800" lvl="8" marL="4114800">
              <a:lnSpc>
                <a:spcPct val="115000"/>
              </a:lnSpc>
              <a:spcBef>
                <a:spcPts val="0"/>
              </a:spcBef>
              <a:spcAft>
                <a:spcPts val="0"/>
              </a:spcAft>
              <a:buSzPts val="3200"/>
              <a:buChar char="■"/>
              <a:defRPr sz="3200">
                <a:solidFill>
                  <a:srgbClr val="A7A4BC"/>
                </a:solidFill>
              </a:defRPr>
            </a:lvl9pPr>
          </a:lstStyle>
          <a:p/>
        </p:txBody>
      </p:sp>
      <p:sp>
        <p:nvSpPr>
          <p:cNvPr id="19" name="Google Shape;19;p4"/>
          <p:cNvSpPr txBox="1"/>
          <p:nvPr/>
        </p:nvSpPr>
        <p:spPr>
          <a:xfrm>
            <a:off x="390571" y="571075"/>
            <a:ext cx="648000" cy="653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9600">
                <a:solidFill>
                  <a:srgbClr val="A7D86D"/>
                </a:solidFill>
                <a:latin typeface="Muli"/>
                <a:ea typeface="Muli"/>
                <a:cs typeface="Muli"/>
                <a:sym typeface="Muli"/>
              </a:rPr>
              <a:t>“</a:t>
            </a:r>
            <a:endParaRPr b="1" sz="9600">
              <a:solidFill>
                <a:srgbClr val="A7D86D"/>
              </a:solidFill>
              <a:latin typeface="Muli"/>
              <a:ea typeface="Muli"/>
              <a:cs typeface="Muli"/>
              <a:sym typeface="Muli"/>
            </a:endParaRPr>
          </a:p>
        </p:txBody>
      </p:sp>
      <p:sp>
        <p:nvSpPr>
          <p:cNvPr id="20" name="Google Shape;20;p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5289349" y="2301324"/>
            <a:ext cx="3702249" cy="2686125"/>
          </a:xfrm>
          <a:prstGeom prst="rect">
            <a:avLst/>
          </a:prstGeom>
          <a:noFill/>
          <a:ln>
            <a:noFill/>
          </a:ln>
        </p:spPr>
      </p:pic>
      <p:sp>
        <p:nvSpPr>
          <p:cNvPr id="23" name="Google Shape;23;p5"/>
          <p:cNvSpPr txBox="1"/>
          <p:nvPr>
            <p:ph type="title"/>
          </p:nvPr>
        </p:nvSpPr>
        <p:spPr>
          <a:xfrm>
            <a:off x="457200" y="1044175"/>
            <a:ext cx="6300300" cy="857400"/>
          </a:xfrm>
          <a:prstGeom prst="rect">
            <a:avLst/>
          </a:prstGeom>
        </p:spPr>
        <p:txBody>
          <a:bodyPr anchorCtr="0" anchor="b" bIns="0" lIns="0" spcFirstLastPara="1" rIns="0" wrap="square" tIns="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24" name="Google Shape;24;p5"/>
          <p:cNvSpPr txBox="1"/>
          <p:nvPr>
            <p:ph idx="1" type="body"/>
          </p:nvPr>
        </p:nvSpPr>
        <p:spPr>
          <a:xfrm>
            <a:off x="457200" y="2038350"/>
            <a:ext cx="4929300" cy="1862700"/>
          </a:xfrm>
          <a:prstGeom prst="rect">
            <a:avLst/>
          </a:prstGeom>
        </p:spPr>
        <p:txBody>
          <a:bodyPr anchorCtr="0" anchor="t" bIns="0" lIns="0" spcFirstLastPara="1" rIns="0" wrap="square" tIns="0"/>
          <a:lstStyle>
            <a:lvl1pPr indent="-368300" lvl="0" marL="457200">
              <a:spcBef>
                <a:spcPts val="60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25" name="Google Shape;25;p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image mask">
  <p:cSld name="TITLE_AND_BODY_1">
    <p:bg>
      <p:bgPr>
        <a:solidFill>
          <a:srgbClr val="A7D86D"/>
        </a:solidFill>
      </p:bgPr>
    </p:bg>
    <p:spTree>
      <p:nvGrpSpPr>
        <p:cNvPr id="26" name="Shape 26"/>
        <p:cNvGrpSpPr/>
        <p:nvPr/>
      </p:nvGrpSpPr>
      <p:grpSpPr>
        <a:xfrm>
          <a:off x="0" y="0"/>
          <a:ext cx="0" cy="0"/>
          <a:chOff x="0" y="0"/>
          <a:chExt cx="0" cy="0"/>
        </a:xfrm>
      </p:grpSpPr>
      <p:grpSp>
        <p:nvGrpSpPr>
          <p:cNvPr id="27" name="Google Shape;27;p6"/>
          <p:cNvGrpSpPr/>
          <p:nvPr/>
        </p:nvGrpSpPr>
        <p:grpSpPr>
          <a:xfrm>
            <a:off x="-144" y="4104"/>
            <a:ext cx="9144000" cy="5143488"/>
            <a:chOff x="238125" y="848325"/>
            <a:chExt cx="7143750" cy="4018350"/>
          </a:xfrm>
        </p:grpSpPr>
        <p:sp>
          <p:nvSpPr>
            <p:cNvPr id="28" name="Google Shape;28;p6"/>
            <p:cNvSpPr/>
            <p:nvPr/>
          </p:nvSpPr>
          <p:spPr>
            <a:xfrm>
              <a:off x="238125" y="848325"/>
              <a:ext cx="7143750" cy="4018350"/>
            </a:xfrm>
            <a:custGeom>
              <a:rect b="b" l="l" r="r" t="t"/>
              <a:pathLst>
                <a:path extrusionOk="0" h="160734" w="285750">
                  <a:moveTo>
                    <a:pt x="206722" y="15292"/>
                  </a:moveTo>
                  <a:lnTo>
                    <a:pt x="207057" y="15348"/>
                  </a:lnTo>
                  <a:lnTo>
                    <a:pt x="207671" y="15515"/>
                  </a:lnTo>
                  <a:lnTo>
                    <a:pt x="208229" y="15850"/>
                  </a:lnTo>
                  <a:lnTo>
                    <a:pt x="208731" y="16241"/>
                  </a:lnTo>
                  <a:lnTo>
                    <a:pt x="209122" y="16743"/>
                  </a:lnTo>
                  <a:lnTo>
                    <a:pt x="209457" y="17301"/>
                  </a:lnTo>
                  <a:lnTo>
                    <a:pt x="209624" y="17915"/>
                  </a:lnTo>
                  <a:lnTo>
                    <a:pt x="209680" y="18250"/>
                  </a:lnTo>
                  <a:lnTo>
                    <a:pt x="209736" y="18585"/>
                  </a:lnTo>
                  <a:lnTo>
                    <a:pt x="209680" y="18920"/>
                  </a:lnTo>
                  <a:lnTo>
                    <a:pt x="209624" y="19255"/>
                  </a:lnTo>
                  <a:lnTo>
                    <a:pt x="209457" y="19869"/>
                  </a:lnTo>
                  <a:lnTo>
                    <a:pt x="209122" y="20427"/>
                  </a:lnTo>
                  <a:lnTo>
                    <a:pt x="208731" y="20929"/>
                  </a:lnTo>
                  <a:lnTo>
                    <a:pt x="208229" y="21320"/>
                  </a:lnTo>
                  <a:lnTo>
                    <a:pt x="207671" y="21654"/>
                  </a:lnTo>
                  <a:lnTo>
                    <a:pt x="207057" y="21822"/>
                  </a:lnTo>
                  <a:lnTo>
                    <a:pt x="206722" y="21878"/>
                  </a:lnTo>
                  <a:lnTo>
                    <a:pt x="206053" y="21878"/>
                  </a:lnTo>
                  <a:lnTo>
                    <a:pt x="205718" y="21822"/>
                  </a:lnTo>
                  <a:lnTo>
                    <a:pt x="205104" y="21654"/>
                  </a:lnTo>
                  <a:lnTo>
                    <a:pt x="204546" y="21320"/>
                  </a:lnTo>
                  <a:lnTo>
                    <a:pt x="204043" y="20929"/>
                  </a:lnTo>
                  <a:lnTo>
                    <a:pt x="203653" y="20427"/>
                  </a:lnTo>
                  <a:lnTo>
                    <a:pt x="203374" y="19869"/>
                  </a:lnTo>
                  <a:lnTo>
                    <a:pt x="203150" y="19255"/>
                  </a:lnTo>
                  <a:lnTo>
                    <a:pt x="203095" y="18920"/>
                  </a:lnTo>
                  <a:lnTo>
                    <a:pt x="203095" y="18585"/>
                  </a:lnTo>
                  <a:lnTo>
                    <a:pt x="203095" y="18250"/>
                  </a:lnTo>
                  <a:lnTo>
                    <a:pt x="203150" y="17915"/>
                  </a:lnTo>
                  <a:lnTo>
                    <a:pt x="203374" y="17301"/>
                  </a:lnTo>
                  <a:lnTo>
                    <a:pt x="203653" y="16743"/>
                  </a:lnTo>
                  <a:lnTo>
                    <a:pt x="204043" y="16241"/>
                  </a:lnTo>
                  <a:lnTo>
                    <a:pt x="204546" y="15850"/>
                  </a:lnTo>
                  <a:lnTo>
                    <a:pt x="205104" y="15515"/>
                  </a:lnTo>
                  <a:lnTo>
                    <a:pt x="205718" y="15348"/>
                  </a:lnTo>
                  <a:lnTo>
                    <a:pt x="206053" y="15292"/>
                  </a:lnTo>
                  <a:close/>
                  <a:moveTo>
                    <a:pt x="255947" y="30138"/>
                  </a:moveTo>
                  <a:lnTo>
                    <a:pt x="256282" y="30193"/>
                  </a:lnTo>
                  <a:lnTo>
                    <a:pt x="256896" y="30417"/>
                  </a:lnTo>
                  <a:lnTo>
                    <a:pt x="257454" y="30696"/>
                  </a:lnTo>
                  <a:lnTo>
                    <a:pt x="257956" y="31086"/>
                  </a:lnTo>
                  <a:lnTo>
                    <a:pt x="258347" y="31589"/>
                  </a:lnTo>
                  <a:lnTo>
                    <a:pt x="258682" y="32147"/>
                  </a:lnTo>
                  <a:lnTo>
                    <a:pt x="258849" y="32761"/>
                  </a:lnTo>
                  <a:lnTo>
                    <a:pt x="258905" y="33096"/>
                  </a:lnTo>
                  <a:lnTo>
                    <a:pt x="258905" y="33430"/>
                  </a:lnTo>
                  <a:lnTo>
                    <a:pt x="258905" y="33765"/>
                  </a:lnTo>
                  <a:lnTo>
                    <a:pt x="258849" y="34100"/>
                  </a:lnTo>
                  <a:lnTo>
                    <a:pt x="258682" y="34714"/>
                  </a:lnTo>
                  <a:lnTo>
                    <a:pt x="258347" y="35328"/>
                  </a:lnTo>
                  <a:lnTo>
                    <a:pt x="257956" y="35774"/>
                  </a:lnTo>
                  <a:lnTo>
                    <a:pt x="257454" y="36221"/>
                  </a:lnTo>
                  <a:lnTo>
                    <a:pt x="256896" y="36500"/>
                  </a:lnTo>
                  <a:lnTo>
                    <a:pt x="256282" y="36723"/>
                  </a:lnTo>
                  <a:lnTo>
                    <a:pt x="255947" y="36723"/>
                  </a:lnTo>
                  <a:lnTo>
                    <a:pt x="255612" y="36779"/>
                  </a:lnTo>
                  <a:lnTo>
                    <a:pt x="255277" y="36723"/>
                  </a:lnTo>
                  <a:lnTo>
                    <a:pt x="254943" y="36723"/>
                  </a:lnTo>
                  <a:lnTo>
                    <a:pt x="254329" y="36500"/>
                  </a:lnTo>
                  <a:lnTo>
                    <a:pt x="253771" y="36221"/>
                  </a:lnTo>
                  <a:lnTo>
                    <a:pt x="253268" y="35774"/>
                  </a:lnTo>
                  <a:lnTo>
                    <a:pt x="252878" y="35328"/>
                  </a:lnTo>
                  <a:lnTo>
                    <a:pt x="252543" y="34714"/>
                  </a:lnTo>
                  <a:lnTo>
                    <a:pt x="252375" y="34100"/>
                  </a:lnTo>
                  <a:lnTo>
                    <a:pt x="252319" y="33765"/>
                  </a:lnTo>
                  <a:lnTo>
                    <a:pt x="252264" y="33430"/>
                  </a:lnTo>
                  <a:lnTo>
                    <a:pt x="252319" y="33096"/>
                  </a:lnTo>
                  <a:lnTo>
                    <a:pt x="252375" y="32761"/>
                  </a:lnTo>
                  <a:lnTo>
                    <a:pt x="252543" y="32147"/>
                  </a:lnTo>
                  <a:lnTo>
                    <a:pt x="252878" y="31589"/>
                  </a:lnTo>
                  <a:lnTo>
                    <a:pt x="253268" y="31086"/>
                  </a:lnTo>
                  <a:lnTo>
                    <a:pt x="253771" y="30696"/>
                  </a:lnTo>
                  <a:lnTo>
                    <a:pt x="254329" y="30417"/>
                  </a:lnTo>
                  <a:lnTo>
                    <a:pt x="254943" y="30193"/>
                  </a:lnTo>
                  <a:lnTo>
                    <a:pt x="255277" y="30138"/>
                  </a:lnTo>
                  <a:close/>
                  <a:moveTo>
                    <a:pt x="113463" y="32593"/>
                  </a:moveTo>
                  <a:lnTo>
                    <a:pt x="113798" y="32649"/>
                  </a:lnTo>
                  <a:lnTo>
                    <a:pt x="114412" y="32817"/>
                  </a:lnTo>
                  <a:lnTo>
                    <a:pt x="115026" y="33151"/>
                  </a:lnTo>
                  <a:lnTo>
                    <a:pt x="115472" y="33542"/>
                  </a:lnTo>
                  <a:lnTo>
                    <a:pt x="115919" y="34044"/>
                  </a:lnTo>
                  <a:lnTo>
                    <a:pt x="116198" y="34602"/>
                  </a:lnTo>
                  <a:lnTo>
                    <a:pt x="116365" y="35216"/>
                  </a:lnTo>
                  <a:lnTo>
                    <a:pt x="116421" y="35551"/>
                  </a:lnTo>
                  <a:lnTo>
                    <a:pt x="116477" y="35886"/>
                  </a:lnTo>
                  <a:lnTo>
                    <a:pt x="116421" y="36221"/>
                  </a:lnTo>
                  <a:lnTo>
                    <a:pt x="116365" y="36556"/>
                  </a:lnTo>
                  <a:lnTo>
                    <a:pt x="116198" y="37170"/>
                  </a:lnTo>
                  <a:lnTo>
                    <a:pt x="115919" y="37728"/>
                  </a:lnTo>
                  <a:lnTo>
                    <a:pt x="115472" y="38230"/>
                  </a:lnTo>
                  <a:lnTo>
                    <a:pt x="115026" y="38621"/>
                  </a:lnTo>
                  <a:lnTo>
                    <a:pt x="114412" y="38956"/>
                  </a:lnTo>
                  <a:lnTo>
                    <a:pt x="113798" y="39123"/>
                  </a:lnTo>
                  <a:lnTo>
                    <a:pt x="113463" y="39179"/>
                  </a:lnTo>
                  <a:lnTo>
                    <a:pt x="112793" y="39179"/>
                  </a:lnTo>
                  <a:lnTo>
                    <a:pt x="112458" y="39123"/>
                  </a:lnTo>
                  <a:lnTo>
                    <a:pt x="111844" y="38956"/>
                  </a:lnTo>
                  <a:lnTo>
                    <a:pt x="111286" y="38621"/>
                  </a:lnTo>
                  <a:lnTo>
                    <a:pt x="110784" y="38230"/>
                  </a:lnTo>
                  <a:lnTo>
                    <a:pt x="110393" y="37728"/>
                  </a:lnTo>
                  <a:lnTo>
                    <a:pt x="110114" y="37170"/>
                  </a:lnTo>
                  <a:lnTo>
                    <a:pt x="109891" y="36556"/>
                  </a:lnTo>
                  <a:lnTo>
                    <a:pt x="109835" y="36221"/>
                  </a:lnTo>
                  <a:lnTo>
                    <a:pt x="109835" y="35886"/>
                  </a:lnTo>
                  <a:lnTo>
                    <a:pt x="109835" y="35551"/>
                  </a:lnTo>
                  <a:lnTo>
                    <a:pt x="109891" y="35216"/>
                  </a:lnTo>
                  <a:lnTo>
                    <a:pt x="110114" y="34602"/>
                  </a:lnTo>
                  <a:lnTo>
                    <a:pt x="110393" y="34044"/>
                  </a:lnTo>
                  <a:lnTo>
                    <a:pt x="110784" y="33542"/>
                  </a:lnTo>
                  <a:lnTo>
                    <a:pt x="111286" y="33151"/>
                  </a:lnTo>
                  <a:lnTo>
                    <a:pt x="111844" y="32817"/>
                  </a:lnTo>
                  <a:lnTo>
                    <a:pt x="112458" y="32649"/>
                  </a:lnTo>
                  <a:lnTo>
                    <a:pt x="112793" y="32593"/>
                  </a:lnTo>
                  <a:close/>
                  <a:moveTo>
                    <a:pt x="120328" y="48611"/>
                  </a:moveTo>
                  <a:lnTo>
                    <a:pt x="120886" y="48722"/>
                  </a:lnTo>
                  <a:lnTo>
                    <a:pt x="121444" y="48834"/>
                  </a:lnTo>
                  <a:lnTo>
                    <a:pt x="121946" y="49057"/>
                  </a:lnTo>
                  <a:lnTo>
                    <a:pt x="122393" y="49281"/>
                  </a:lnTo>
                  <a:lnTo>
                    <a:pt x="122895" y="49560"/>
                  </a:lnTo>
                  <a:lnTo>
                    <a:pt x="123286" y="49895"/>
                  </a:lnTo>
                  <a:lnTo>
                    <a:pt x="123676" y="50229"/>
                  </a:lnTo>
                  <a:lnTo>
                    <a:pt x="124067" y="50620"/>
                  </a:lnTo>
                  <a:lnTo>
                    <a:pt x="124346" y="51067"/>
                  </a:lnTo>
                  <a:lnTo>
                    <a:pt x="124625" y="51513"/>
                  </a:lnTo>
                  <a:lnTo>
                    <a:pt x="124904" y="52015"/>
                  </a:lnTo>
                  <a:lnTo>
                    <a:pt x="125071" y="52518"/>
                  </a:lnTo>
                  <a:lnTo>
                    <a:pt x="125183" y="53020"/>
                  </a:lnTo>
                  <a:lnTo>
                    <a:pt x="125295" y="53578"/>
                  </a:lnTo>
                  <a:lnTo>
                    <a:pt x="125295" y="54136"/>
                  </a:lnTo>
                  <a:lnTo>
                    <a:pt x="125295" y="54750"/>
                  </a:lnTo>
                  <a:lnTo>
                    <a:pt x="125183" y="55252"/>
                  </a:lnTo>
                  <a:lnTo>
                    <a:pt x="125071" y="55810"/>
                  </a:lnTo>
                  <a:lnTo>
                    <a:pt x="124904" y="56313"/>
                  </a:lnTo>
                  <a:lnTo>
                    <a:pt x="124625" y="56815"/>
                  </a:lnTo>
                  <a:lnTo>
                    <a:pt x="124346" y="57261"/>
                  </a:lnTo>
                  <a:lnTo>
                    <a:pt x="124067" y="57708"/>
                  </a:lnTo>
                  <a:lnTo>
                    <a:pt x="123676" y="58099"/>
                  </a:lnTo>
                  <a:lnTo>
                    <a:pt x="123286" y="58434"/>
                  </a:lnTo>
                  <a:lnTo>
                    <a:pt x="122895" y="58768"/>
                  </a:lnTo>
                  <a:lnTo>
                    <a:pt x="122393" y="59047"/>
                  </a:lnTo>
                  <a:lnTo>
                    <a:pt x="121946" y="59271"/>
                  </a:lnTo>
                  <a:lnTo>
                    <a:pt x="121444" y="59438"/>
                  </a:lnTo>
                  <a:lnTo>
                    <a:pt x="120886" y="59606"/>
                  </a:lnTo>
                  <a:lnTo>
                    <a:pt x="120328" y="59661"/>
                  </a:lnTo>
                  <a:lnTo>
                    <a:pt x="119769" y="59717"/>
                  </a:lnTo>
                  <a:lnTo>
                    <a:pt x="119211" y="59661"/>
                  </a:lnTo>
                  <a:lnTo>
                    <a:pt x="118653" y="59606"/>
                  </a:lnTo>
                  <a:lnTo>
                    <a:pt x="118095" y="59438"/>
                  </a:lnTo>
                  <a:lnTo>
                    <a:pt x="117593" y="59271"/>
                  </a:lnTo>
                  <a:lnTo>
                    <a:pt x="117146" y="59047"/>
                  </a:lnTo>
                  <a:lnTo>
                    <a:pt x="116644" y="58768"/>
                  </a:lnTo>
                  <a:lnTo>
                    <a:pt x="116253" y="58434"/>
                  </a:lnTo>
                  <a:lnTo>
                    <a:pt x="115863" y="58099"/>
                  </a:lnTo>
                  <a:lnTo>
                    <a:pt x="115472" y="57708"/>
                  </a:lnTo>
                  <a:lnTo>
                    <a:pt x="115193" y="57261"/>
                  </a:lnTo>
                  <a:lnTo>
                    <a:pt x="114914" y="56815"/>
                  </a:lnTo>
                  <a:lnTo>
                    <a:pt x="114635" y="56313"/>
                  </a:lnTo>
                  <a:lnTo>
                    <a:pt x="114467" y="55810"/>
                  </a:lnTo>
                  <a:lnTo>
                    <a:pt x="114356" y="55252"/>
                  </a:lnTo>
                  <a:lnTo>
                    <a:pt x="114244" y="54750"/>
                  </a:lnTo>
                  <a:lnTo>
                    <a:pt x="114244" y="54136"/>
                  </a:lnTo>
                  <a:lnTo>
                    <a:pt x="114244" y="53578"/>
                  </a:lnTo>
                  <a:lnTo>
                    <a:pt x="114356" y="53020"/>
                  </a:lnTo>
                  <a:lnTo>
                    <a:pt x="114467" y="52518"/>
                  </a:lnTo>
                  <a:lnTo>
                    <a:pt x="114635" y="52015"/>
                  </a:lnTo>
                  <a:lnTo>
                    <a:pt x="114914" y="51513"/>
                  </a:lnTo>
                  <a:lnTo>
                    <a:pt x="115193" y="51067"/>
                  </a:lnTo>
                  <a:lnTo>
                    <a:pt x="115472" y="50620"/>
                  </a:lnTo>
                  <a:lnTo>
                    <a:pt x="115863" y="50229"/>
                  </a:lnTo>
                  <a:lnTo>
                    <a:pt x="116253" y="49895"/>
                  </a:lnTo>
                  <a:lnTo>
                    <a:pt x="116644" y="49560"/>
                  </a:lnTo>
                  <a:lnTo>
                    <a:pt x="117146" y="49281"/>
                  </a:lnTo>
                  <a:lnTo>
                    <a:pt x="117593" y="49057"/>
                  </a:lnTo>
                  <a:lnTo>
                    <a:pt x="118095" y="48834"/>
                  </a:lnTo>
                  <a:lnTo>
                    <a:pt x="118653" y="48722"/>
                  </a:lnTo>
                  <a:lnTo>
                    <a:pt x="119211" y="48611"/>
                  </a:lnTo>
                  <a:close/>
                  <a:moveTo>
                    <a:pt x="267109" y="134782"/>
                  </a:moveTo>
                  <a:lnTo>
                    <a:pt x="267667" y="134838"/>
                  </a:lnTo>
                  <a:lnTo>
                    <a:pt x="268226" y="134894"/>
                  </a:lnTo>
                  <a:lnTo>
                    <a:pt x="268728" y="135061"/>
                  </a:lnTo>
                  <a:lnTo>
                    <a:pt x="269286" y="135229"/>
                  </a:lnTo>
                  <a:lnTo>
                    <a:pt x="269732" y="135452"/>
                  </a:lnTo>
                  <a:lnTo>
                    <a:pt x="270235" y="135731"/>
                  </a:lnTo>
                  <a:lnTo>
                    <a:pt x="270625" y="136066"/>
                  </a:lnTo>
                  <a:lnTo>
                    <a:pt x="271016" y="136401"/>
                  </a:lnTo>
                  <a:lnTo>
                    <a:pt x="271407" y="136791"/>
                  </a:lnTo>
                  <a:lnTo>
                    <a:pt x="271686" y="137238"/>
                  </a:lnTo>
                  <a:lnTo>
                    <a:pt x="271965" y="137684"/>
                  </a:lnTo>
                  <a:lnTo>
                    <a:pt x="272244" y="138187"/>
                  </a:lnTo>
                  <a:lnTo>
                    <a:pt x="272411" y="138689"/>
                  </a:lnTo>
                  <a:lnTo>
                    <a:pt x="272523" y="139191"/>
                  </a:lnTo>
                  <a:lnTo>
                    <a:pt x="272635" y="139749"/>
                  </a:lnTo>
                  <a:lnTo>
                    <a:pt x="272635" y="140363"/>
                  </a:lnTo>
                  <a:lnTo>
                    <a:pt x="272635" y="140921"/>
                  </a:lnTo>
                  <a:lnTo>
                    <a:pt x="272523" y="141479"/>
                  </a:lnTo>
                  <a:lnTo>
                    <a:pt x="272411" y="141982"/>
                  </a:lnTo>
                  <a:lnTo>
                    <a:pt x="272244" y="142484"/>
                  </a:lnTo>
                  <a:lnTo>
                    <a:pt x="271965" y="142986"/>
                  </a:lnTo>
                  <a:lnTo>
                    <a:pt x="271686" y="143433"/>
                  </a:lnTo>
                  <a:lnTo>
                    <a:pt x="271407" y="143879"/>
                  </a:lnTo>
                  <a:lnTo>
                    <a:pt x="271016" y="144270"/>
                  </a:lnTo>
                  <a:lnTo>
                    <a:pt x="270625" y="144605"/>
                  </a:lnTo>
                  <a:lnTo>
                    <a:pt x="270235" y="144940"/>
                  </a:lnTo>
                  <a:lnTo>
                    <a:pt x="269732" y="145219"/>
                  </a:lnTo>
                  <a:lnTo>
                    <a:pt x="269286" y="145442"/>
                  </a:lnTo>
                  <a:lnTo>
                    <a:pt x="268728" y="145665"/>
                  </a:lnTo>
                  <a:lnTo>
                    <a:pt x="268226" y="145777"/>
                  </a:lnTo>
                  <a:lnTo>
                    <a:pt x="267667" y="145833"/>
                  </a:lnTo>
                  <a:lnTo>
                    <a:pt x="267109" y="145888"/>
                  </a:lnTo>
                  <a:lnTo>
                    <a:pt x="266551" y="145833"/>
                  </a:lnTo>
                  <a:lnTo>
                    <a:pt x="265993" y="145777"/>
                  </a:lnTo>
                  <a:lnTo>
                    <a:pt x="265435" y="145665"/>
                  </a:lnTo>
                  <a:lnTo>
                    <a:pt x="264933" y="145442"/>
                  </a:lnTo>
                  <a:lnTo>
                    <a:pt x="264430" y="145219"/>
                  </a:lnTo>
                  <a:lnTo>
                    <a:pt x="263984" y="144940"/>
                  </a:lnTo>
                  <a:lnTo>
                    <a:pt x="263593" y="144605"/>
                  </a:lnTo>
                  <a:lnTo>
                    <a:pt x="263203" y="144270"/>
                  </a:lnTo>
                  <a:lnTo>
                    <a:pt x="262812" y="143879"/>
                  </a:lnTo>
                  <a:lnTo>
                    <a:pt x="262477" y="143433"/>
                  </a:lnTo>
                  <a:lnTo>
                    <a:pt x="262198" y="142986"/>
                  </a:lnTo>
                  <a:lnTo>
                    <a:pt x="261975" y="142484"/>
                  </a:lnTo>
                  <a:lnTo>
                    <a:pt x="261807" y="141982"/>
                  </a:lnTo>
                  <a:lnTo>
                    <a:pt x="261640" y="141479"/>
                  </a:lnTo>
                  <a:lnTo>
                    <a:pt x="261584" y="140921"/>
                  </a:lnTo>
                  <a:lnTo>
                    <a:pt x="261528" y="140363"/>
                  </a:lnTo>
                  <a:lnTo>
                    <a:pt x="261584" y="139749"/>
                  </a:lnTo>
                  <a:lnTo>
                    <a:pt x="261640" y="139191"/>
                  </a:lnTo>
                  <a:lnTo>
                    <a:pt x="261807" y="138689"/>
                  </a:lnTo>
                  <a:lnTo>
                    <a:pt x="261975" y="138187"/>
                  </a:lnTo>
                  <a:lnTo>
                    <a:pt x="262198" y="137684"/>
                  </a:lnTo>
                  <a:lnTo>
                    <a:pt x="262477" y="137238"/>
                  </a:lnTo>
                  <a:lnTo>
                    <a:pt x="262812" y="136791"/>
                  </a:lnTo>
                  <a:lnTo>
                    <a:pt x="263203" y="136401"/>
                  </a:lnTo>
                  <a:lnTo>
                    <a:pt x="263593" y="136066"/>
                  </a:lnTo>
                  <a:lnTo>
                    <a:pt x="263984" y="135731"/>
                  </a:lnTo>
                  <a:lnTo>
                    <a:pt x="264430" y="135452"/>
                  </a:lnTo>
                  <a:lnTo>
                    <a:pt x="264933" y="135229"/>
                  </a:lnTo>
                  <a:lnTo>
                    <a:pt x="265435" y="135061"/>
                  </a:lnTo>
                  <a:lnTo>
                    <a:pt x="265993" y="134894"/>
                  </a:lnTo>
                  <a:lnTo>
                    <a:pt x="266551" y="134838"/>
                  </a:lnTo>
                  <a:lnTo>
                    <a:pt x="267109" y="134782"/>
                  </a:lnTo>
                  <a:close/>
                  <a:moveTo>
                    <a:pt x="165199" y="11385"/>
                  </a:moveTo>
                  <a:lnTo>
                    <a:pt x="166594" y="11441"/>
                  </a:lnTo>
                  <a:lnTo>
                    <a:pt x="167934" y="11497"/>
                  </a:lnTo>
                  <a:lnTo>
                    <a:pt x="169273" y="11664"/>
                  </a:lnTo>
                  <a:lnTo>
                    <a:pt x="170613" y="11888"/>
                  </a:lnTo>
                  <a:lnTo>
                    <a:pt x="171952" y="12167"/>
                  </a:lnTo>
                  <a:lnTo>
                    <a:pt x="173292" y="12446"/>
                  </a:lnTo>
                  <a:lnTo>
                    <a:pt x="174631" y="12781"/>
                  </a:lnTo>
                  <a:lnTo>
                    <a:pt x="175971" y="13171"/>
                  </a:lnTo>
                  <a:lnTo>
                    <a:pt x="177254" y="13618"/>
                  </a:lnTo>
                  <a:lnTo>
                    <a:pt x="179877" y="14567"/>
                  </a:lnTo>
                  <a:lnTo>
                    <a:pt x="182445" y="15627"/>
                  </a:lnTo>
                  <a:lnTo>
                    <a:pt x="185012" y="16743"/>
                  </a:lnTo>
                  <a:lnTo>
                    <a:pt x="186630" y="17469"/>
                  </a:lnTo>
                  <a:lnTo>
                    <a:pt x="188249" y="18306"/>
                  </a:lnTo>
                  <a:lnTo>
                    <a:pt x="189867" y="19143"/>
                  </a:lnTo>
                  <a:lnTo>
                    <a:pt x="191430" y="20036"/>
                  </a:lnTo>
                  <a:lnTo>
                    <a:pt x="194556" y="21822"/>
                  </a:lnTo>
                  <a:lnTo>
                    <a:pt x="197569" y="23719"/>
                  </a:lnTo>
                  <a:lnTo>
                    <a:pt x="203653" y="27570"/>
                  </a:lnTo>
                  <a:lnTo>
                    <a:pt x="206722" y="29468"/>
                  </a:lnTo>
                  <a:lnTo>
                    <a:pt x="209848" y="31254"/>
                  </a:lnTo>
                  <a:lnTo>
                    <a:pt x="211522" y="32147"/>
                  </a:lnTo>
                  <a:lnTo>
                    <a:pt x="213252" y="32872"/>
                  </a:lnTo>
                  <a:lnTo>
                    <a:pt x="215038" y="33598"/>
                  </a:lnTo>
                  <a:lnTo>
                    <a:pt x="216824" y="34156"/>
                  </a:lnTo>
                  <a:lnTo>
                    <a:pt x="218666" y="34658"/>
                  </a:lnTo>
                  <a:lnTo>
                    <a:pt x="220563" y="35105"/>
                  </a:lnTo>
                  <a:lnTo>
                    <a:pt x="222405" y="35551"/>
                  </a:lnTo>
                  <a:lnTo>
                    <a:pt x="224303" y="35886"/>
                  </a:lnTo>
                  <a:lnTo>
                    <a:pt x="228098" y="36500"/>
                  </a:lnTo>
                  <a:lnTo>
                    <a:pt x="231949" y="37002"/>
                  </a:lnTo>
                  <a:lnTo>
                    <a:pt x="235688" y="37560"/>
                  </a:lnTo>
                  <a:lnTo>
                    <a:pt x="237530" y="37895"/>
                  </a:lnTo>
                  <a:lnTo>
                    <a:pt x="239316" y="38230"/>
                  </a:lnTo>
                  <a:lnTo>
                    <a:pt x="241269" y="38621"/>
                  </a:lnTo>
                  <a:lnTo>
                    <a:pt x="243278" y="39067"/>
                  </a:lnTo>
                  <a:lnTo>
                    <a:pt x="245232" y="39570"/>
                  </a:lnTo>
                  <a:lnTo>
                    <a:pt x="247185" y="40072"/>
                  </a:lnTo>
                  <a:lnTo>
                    <a:pt x="249138" y="40686"/>
                  </a:lnTo>
                  <a:lnTo>
                    <a:pt x="251092" y="41300"/>
                  </a:lnTo>
                  <a:lnTo>
                    <a:pt x="252989" y="41969"/>
                  </a:lnTo>
                  <a:lnTo>
                    <a:pt x="254887" y="42751"/>
                  </a:lnTo>
                  <a:lnTo>
                    <a:pt x="256729" y="43588"/>
                  </a:lnTo>
                  <a:lnTo>
                    <a:pt x="258570" y="44481"/>
                  </a:lnTo>
                  <a:lnTo>
                    <a:pt x="260356" y="45430"/>
                  </a:lnTo>
                  <a:lnTo>
                    <a:pt x="262086" y="46490"/>
                  </a:lnTo>
                  <a:lnTo>
                    <a:pt x="263761" y="47606"/>
                  </a:lnTo>
                  <a:lnTo>
                    <a:pt x="265435" y="48890"/>
                  </a:lnTo>
                  <a:lnTo>
                    <a:pt x="266998" y="50174"/>
                  </a:lnTo>
                  <a:lnTo>
                    <a:pt x="268560" y="51625"/>
                  </a:lnTo>
                  <a:lnTo>
                    <a:pt x="269453" y="52518"/>
                  </a:lnTo>
                  <a:lnTo>
                    <a:pt x="270290" y="53466"/>
                  </a:lnTo>
                  <a:lnTo>
                    <a:pt x="271128" y="54471"/>
                  </a:lnTo>
                  <a:lnTo>
                    <a:pt x="271909" y="55476"/>
                  </a:lnTo>
                  <a:lnTo>
                    <a:pt x="272690" y="56536"/>
                  </a:lnTo>
                  <a:lnTo>
                    <a:pt x="273416" y="57596"/>
                  </a:lnTo>
                  <a:lnTo>
                    <a:pt x="274086" y="58657"/>
                  </a:lnTo>
                  <a:lnTo>
                    <a:pt x="274755" y="59829"/>
                  </a:lnTo>
                  <a:lnTo>
                    <a:pt x="275369" y="60945"/>
                  </a:lnTo>
                  <a:lnTo>
                    <a:pt x="275983" y="62117"/>
                  </a:lnTo>
                  <a:lnTo>
                    <a:pt x="276541" y="63345"/>
                  </a:lnTo>
                  <a:lnTo>
                    <a:pt x="277044" y="64517"/>
                  </a:lnTo>
                  <a:lnTo>
                    <a:pt x="277546" y="65800"/>
                  </a:lnTo>
                  <a:lnTo>
                    <a:pt x="277992" y="67028"/>
                  </a:lnTo>
                  <a:lnTo>
                    <a:pt x="278383" y="68312"/>
                  </a:lnTo>
                  <a:lnTo>
                    <a:pt x="278774" y="69596"/>
                  </a:lnTo>
                  <a:lnTo>
                    <a:pt x="279109" y="70879"/>
                  </a:lnTo>
                  <a:lnTo>
                    <a:pt x="279388" y="72163"/>
                  </a:lnTo>
                  <a:lnTo>
                    <a:pt x="279667" y="73502"/>
                  </a:lnTo>
                  <a:lnTo>
                    <a:pt x="279890" y="74786"/>
                  </a:lnTo>
                  <a:lnTo>
                    <a:pt x="280057" y="76125"/>
                  </a:lnTo>
                  <a:lnTo>
                    <a:pt x="280225" y="77465"/>
                  </a:lnTo>
                  <a:lnTo>
                    <a:pt x="280281" y="78804"/>
                  </a:lnTo>
                  <a:lnTo>
                    <a:pt x="280392" y="80144"/>
                  </a:lnTo>
                  <a:lnTo>
                    <a:pt x="280392" y="81539"/>
                  </a:lnTo>
                  <a:lnTo>
                    <a:pt x="280392" y="82878"/>
                  </a:lnTo>
                  <a:lnTo>
                    <a:pt x="280336" y="84218"/>
                  </a:lnTo>
                  <a:lnTo>
                    <a:pt x="280225" y="85557"/>
                  </a:lnTo>
                  <a:lnTo>
                    <a:pt x="280057" y="86897"/>
                  </a:lnTo>
                  <a:lnTo>
                    <a:pt x="279890" y="88180"/>
                  </a:lnTo>
                  <a:lnTo>
                    <a:pt x="279667" y="89520"/>
                  </a:lnTo>
                  <a:lnTo>
                    <a:pt x="279388" y="90859"/>
                  </a:lnTo>
                  <a:lnTo>
                    <a:pt x="279053" y="92199"/>
                  </a:lnTo>
                  <a:lnTo>
                    <a:pt x="278662" y="93538"/>
                  </a:lnTo>
                  <a:lnTo>
                    <a:pt x="278271" y="94878"/>
                  </a:lnTo>
                  <a:lnTo>
                    <a:pt x="277825" y="96217"/>
                  </a:lnTo>
                  <a:lnTo>
                    <a:pt x="277323" y="97501"/>
                  </a:lnTo>
                  <a:lnTo>
                    <a:pt x="276820" y="98784"/>
                  </a:lnTo>
                  <a:lnTo>
                    <a:pt x="275704" y="101296"/>
                  </a:lnTo>
                  <a:lnTo>
                    <a:pt x="274532" y="103807"/>
                  </a:lnTo>
                  <a:lnTo>
                    <a:pt x="273248" y="106263"/>
                  </a:lnTo>
                  <a:lnTo>
                    <a:pt x="271909" y="108663"/>
                  </a:lnTo>
                  <a:lnTo>
                    <a:pt x="270514" y="111007"/>
                  </a:lnTo>
                  <a:lnTo>
                    <a:pt x="268393" y="114467"/>
                  </a:lnTo>
                  <a:lnTo>
                    <a:pt x="266216" y="117872"/>
                  </a:lnTo>
                  <a:lnTo>
                    <a:pt x="263984" y="121220"/>
                  </a:lnTo>
                  <a:lnTo>
                    <a:pt x="261696" y="124569"/>
                  </a:lnTo>
                  <a:lnTo>
                    <a:pt x="259352" y="127806"/>
                  </a:lnTo>
                  <a:lnTo>
                    <a:pt x="256952" y="131043"/>
                  </a:lnTo>
                  <a:lnTo>
                    <a:pt x="254496" y="134168"/>
                  </a:lnTo>
                  <a:lnTo>
                    <a:pt x="251929" y="137238"/>
                  </a:lnTo>
                  <a:lnTo>
                    <a:pt x="250366" y="139135"/>
                  </a:lnTo>
                  <a:lnTo>
                    <a:pt x="248748" y="140921"/>
                  </a:lnTo>
                  <a:lnTo>
                    <a:pt x="247073" y="142707"/>
                  </a:lnTo>
                  <a:lnTo>
                    <a:pt x="246180" y="143544"/>
                  </a:lnTo>
                  <a:lnTo>
                    <a:pt x="245287" y="144326"/>
                  </a:lnTo>
                  <a:lnTo>
                    <a:pt x="244394" y="145107"/>
                  </a:lnTo>
                  <a:lnTo>
                    <a:pt x="243446" y="145833"/>
                  </a:lnTo>
                  <a:lnTo>
                    <a:pt x="242497" y="146558"/>
                  </a:lnTo>
                  <a:lnTo>
                    <a:pt x="241548" y="147172"/>
                  </a:lnTo>
                  <a:lnTo>
                    <a:pt x="240543" y="147786"/>
                  </a:lnTo>
                  <a:lnTo>
                    <a:pt x="239539" y="148288"/>
                  </a:lnTo>
                  <a:lnTo>
                    <a:pt x="238478" y="148791"/>
                  </a:lnTo>
                  <a:lnTo>
                    <a:pt x="237418" y="149181"/>
                  </a:lnTo>
                  <a:lnTo>
                    <a:pt x="236246" y="149572"/>
                  </a:lnTo>
                  <a:lnTo>
                    <a:pt x="235074" y="149851"/>
                  </a:lnTo>
                  <a:lnTo>
                    <a:pt x="233846" y="150018"/>
                  </a:lnTo>
                  <a:lnTo>
                    <a:pt x="232674" y="150186"/>
                  </a:lnTo>
                  <a:lnTo>
                    <a:pt x="231446" y="150242"/>
                  </a:lnTo>
                  <a:lnTo>
                    <a:pt x="230274" y="150242"/>
                  </a:lnTo>
                  <a:lnTo>
                    <a:pt x="229046" y="150186"/>
                  </a:lnTo>
                  <a:lnTo>
                    <a:pt x="227819" y="150018"/>
                  </a:lnTo>
                  <a:lnTo>
                    <a:pt x="226647" y="149851"/>
                  </a:lnTo>
                  <a:lnTo>
                    <a:pt x="225419" y="149628"/>
                  </a:lnTo>
                  <a:lnTo>
                    <a:pt x="224247" y="149349"/>
                  </a:lnTo>
                  <a:lnTo>
                    <a:pt x="223019" y="149014"/>
                  </a:lnTo>
                  <a:lnTo>
                    <a:pt x="221847" y="148623"/>
                  </a:lnTo>
                  <a:lnTo>
                    <a:pt x="220675" y="148232"/>
                  </a:lnTo>
                  <a:lnTo>
                    <a:pt x="219503" y="147786"/>
                  </a:lnTo>
                  <a:lnTo>
                    <a:pt x="218387" y="147340"/>
                  </a:lnTo>
                  <a:lnTo>
                    <a:pt x="216154" y="146279"/>
                  </a:lnTo>
                  <a:lnTo>
                    <a:pt x="213922" y="145219"/>
                  </a:lnTo>
                  <a:lnTo>
                    <a:pt x="211689" y="144047"/>
                  </a:lnTo>
                  <a:lnTo>
                    <a:pt x="209513" y="142875"/>
                  </a:lnTo>
                  <a:lnTo>
                    <a:pt x="207280" y="141703"/>
                  </a:lnTo>
                  <a:lnTo>
                    <a:pt x="205104" y="140586"/>
                  </a:lnTo>
                  <a:lnTo>
                    <a:pt x="202871" y="139526"/>
                  </a:lnTo>
                  <a:lnTo>
                    <a:pt x="200639" y="138521"/>
                  </a:lnTo>
                  <a:lnTo>
                    <a:pt x="198574" y="137684"/>
                  </a:lnTo>
                  <a:lnTo>
                    <a:pt x="196565" y="137015"/>
                  </a:lnTo>
                  <a:lnTo>
                    <a:pt x="194500" y="136345"/>
                  </a:lnTo>
                  <a:lnTo>
                    <a:pt x="192435" y="135843"/>
                  </a:lnTo>
                  <a:lnTo>
                    <a:pt x="190314" y="135396"/>
                  </a:lnTo>
                  <a:lnTo>
                    <a:pt x="188249" y="135005"/>
                  </a:lnTo>
                  <a:lnTo>
                    <a:pt x="186128" y="134726"/>
                  </a:lnTo>
                  <a:lnTo>
                    <a:pt x="184007" y="134559"/>
                  </a:lnTo>
                  <a:lnTo>
                    <a:pt x="182333" y="134447"/>
                  </a:lnTo>
                  <a:lnTo>
                    <a:pt x="180715" y="134447"/>
                  </a:lnTo>
                  <a:lnTo>
                    <a:pt x="179040" y="134559"/>
                  </a:lnTo>
                  <a:lnTo>
                    <a:pt x="177422" y="134726"/>
                  </a:lnTo>
                  <a:lnTo>
                    <a:pt x="175859" y="135005"/>
                  </a:lnTo>
                  <a:lnTo>
                    <a:pt x="175022" y="135229"/>
                  </a:lnTo>
                  <a:lnTo>
                    <a:pt x="174241" y="135452"/>
                  </a:lnTo>
                  <a:lnTo>
                    <a:pt x="173515" y="135731"/>
                  </a:lnTo>
                  <a:lnTo>
                    <a:pt x="172734" y="136066"/>
                  </a:lnTo>
                  <a:lnTo>
                    <a:pt x="172008" y="136401"/>
                  </a:lnTo>
                  <a:lnTo>
                    <a:pt x="171227" y="136791"/>
                  </a:lnTo>
                  <a:lnTo>
                    <a:pt x="170501" y="137238"/>
                  </a:lnTo>
                  <a:lnTo>
                    <a:pt x="169720" y="137796"/>
                  </a:lnTo>
                  <a:lnTo>
                    <a:pt x="168994" y="138354"/>
                  </a:lnTo>
                  <a:lnTo>
                    <a:pt x="168325" y="138912"/>
                  </a:lnTo>
                  <a:lnTo>
                    <a:pt x="166929" y="140140"/>
                  </a:lnTo>
                  <a:lnTo>
                    <a:pt x="165590" y="141424"/>
                  </a:lnTo>
                  <a:lnTo>
                    <a:pt x="164195" y="142651"/>
                  </a:lnTo>
                  <a:lnTo>
                    <a:pt x="162855" y="143879"/>
                  </a:lnTo>
                  <a:lnTo>
                    <a:pt x="162130" y="144493"/>
                  </a:lnTo>
                  <a:lnTo>
                    <a:pt x="161404" y="145051"/>
                  </a:lnTo>
                  <a:lnTo>
                    <a:pt x="160679" y="145554"/>
                  </a:lnTo>
                  <a:lnTo>
                    <a:pt x="159897" y="146056"/>
                  </a:lnTo>
                  <a:lnTo>
                    <a:pt x="159172" y="146447"/>
                  </a:lnTo>
                  <a:lnTo>
                    <a:pt x="158390" y="146781"/>
                  </a:lnTo>
                  <a:lnTo>
                    <a:pt x="157609" y="147116"/>
                  </a:lnTo>
                  <a:lnTo>
                    <a:pt x="156828" y="147395"/>
                  </a:lnTo>
                  <a:lnTo>
                    <a:pt x="156046" y="147674"/>
                  </a:lnTo>
                  <a:lnTo>
                    <a:pt x="155209" y="147842"/>
                  </a:lnTo>
                  <a:lnTo>
                    <a:pt x="154428" y="148009"/>
                  </a:lnTo>
                  <a:lnTo>
                    <a:pt x="153591" y="148177"/>
                  </a:lnTo>
                  <a:lnTo>
                    <a:pt x="151916" y="148344"/>
                  </a:lnTo>
                  <a:lnTo>
                    <a:pt x="150242" y="148456"/>
                  </a:lnTo>
                  <a:lnTo>
                    <a:pt x="148568" y="148400"/>
                  </a:lnTo>
                  <a:lnTo>
                    <a:pt x="146893" y="148288"/>
                  </a:lnTo>
                  <a:lnTo>
                    <a:pt x="145331" y="148121"/>
                  </a:lnTo>
                  <a:lnTo>
                    <a:pt x="143824" y="147898"/>
                  </a:lnTo>
                  <a:lnTo>
                    <a:pt x="142261" y="147619"/>
                  </a:lnTo>
                  <a:lnTo>
                    <a:pt x="140698" y="147284"/>
                  </a:lnTo>
                  <a:lnTo>
                    <a:pt x="139192" y="146893"/>
                  </a:lnTo>
                  <a:lnTo>
                    <a:pt x="137685" y="146391"/>
                  </a:lnTo>
                  <a:lnTo>
                    <a:pt x="136178" y="145888"/>
                  </a:lnTo>
                  <a:lnTo>
                    <a:pt x="134727" y="145275"/>
                  </a:lnTo>
                  <a:lnTo>
                    <a:pt x="133276" y="144605"/>
                  </a:lnTo>
                  <a:lnTo>
                    <a:pt x="131825" y="143879"/>
                  </a:lnTo>
                  <a:lnTo>
                    <a:pt x="130485" y="143098"/>
                  </a:lnTo>
                  <a:lnTo>
                    <a:pt x="129090" y="142261"/>
                  </a:lnTo>
                  <a:lnTo>
                    <a:pt x="127806" y="141312"/>
                  </a:lnTo>
                  <a:lnTo>
                    <a:pt x="126523" y="140307"/>
                  </a:lnTo>
                  <a:lnTo>
                    <a:pt x="125295" y="139247"/>
                  </a:lnTo>
                  <a:lnTo>
                    <a:pt x="124067" y="138131"/>
                  </a:lnTo>
                  <a:lnTo>
                    <a:pt x="122951" y="136959"/>
                  </a:lnTo>
                  <a:lnTo>
                    <a:pt x="121834" y="135675"/>
                  </a:lnTo>
                  <a:lnTo>
                    <a:pt x="120830" y="134336"/>
                  </a:lnTo>
                  <a:lnTo>
                    <a:pt x="119881" y="132996"/>
                  </a:lnTo>
                  <a:lnTo>
                    <a:pt x="118988" y="131545"/>
                  </a:lnTo>
                  <a:lnTo>
                    <a:pt x="118151" y="130038"/>
                  </a:lnTo>
                  <a:lnTo>
                    <a:pt x="117370" y="128476"/>
                  </a:lnTo>
                  <a:lnTo>
                    <a:pt x="116700" y="126913"/>
                  </a:lnTo>
                  <a:lnTo>
                    <a:pt x="116086" y="125294"/>
                  </a:lnTo>
                  <a:lnTo>
                    <a:pt x="115584" y="123676"/>
                  </a:lnTo>
                  <a:lnTo>
                    <a:pt x="115137" y="122002"/>
                  </a:lnTo>
                  <a:lnTo>
                    <a:pt x="114802" y="120327"/>
                  </a:lnTo>
                  <a:lnTo>
                    <a:pt x="114579" y="118597"/>
                  </a:lnTo>
                  <a:lnTo>
                    <a:pt x="114412" y="116867"/>
                  </a:lnTo>
                  <a:lnTo>
                    <a:pt x="114356" y="115137"/>
                  </a:lnTo>
                  <a:lnTo>
                    <a:pt x="114412" y="113351"/>
                  </a:lnTo>
                  <a:lnTo>
                    <a:pt x="114523" y="112123"/>
                  </a:lnTo>
                  <a:lnTo>
                    <a:pt x="114691" y="110895"/>
                  </a:lnTo>
                  <a:lnTo>
                    <a:pt x="114858" y="109667"/>
                  </a:lnTo>
                  <a:lnTo>
                    <a:pt x="115137" y="108440"/>
                  </a:lnTo>
                  <a:lnTo>
                    <a:pt x="115416" y="107212"/>
                  </a:lnTo>
                  <a:lnTo>
                    <a:pt x="115695" y="106040"/>
                  </a:lnTo>
                  <a:lnTo>
                    <a:pt x="116421" y="103640"/>
                  </a:lnTo>
                  <a:lnTo>
                    <a:pt x="117202" y="101240"/>
                  </a:lnTo>
                  <a:lnTo>
                    <a:pt x="118095" y="98952"/>
                  </a:lnTo>
                  <a:lnTo>
                    <a:pt x="119937" y="94320"/>
                  </a:lnTo>
                  <a:lnTo>
                    <a:pt x="121667" y="90022"/>
                  </a:lnTo>
                  <a:lnTo>
                    <a:pt x="123341" y="85725"/>
                  </a:lnTo>
                  <a:lnTo>
                    <a:pt x="124960" y="81372"/>
                  </a:lnTo>
                  <a:lnTo>
                    <a:pt x="126467" y="77018"/>
                  </a:lnTo>
                  <a:lnTo>
                    <a:pt x="127862" y="72609"/>
                  </a:lnTo>
                  <a:lnTo>
                    <a:pt x="128532" y="70377"/>
                  </a:lnTo>
                  <a:lnTo>
                    <a:pt x="129146" y="68145"/>
                  </a:lnTo>
                  <a:lnTo>
                    <a:pt x="129704" y="65856"/>
                  </a:lnTo>
                  <a:lnTo>
                    <a:pt x="130262" y="63624"/>
                  </a:lnTo>
                  <a:lnTo>
                    <a:pt x="130764" y="61336"/>
                  </a:lnTo>
                  <a:lnTo>
                    <a:pt x="131211" y="59047"/>
                  </a:lnTo>
                  <a:lnTo>
                    <a:pt x="131825" y="55308"/>
                  </a:lnTo>
                  <a:lnTo>
                    <a:pt x="132438" y="51513"/>
                  </a:lnTo>
                  <a:lnTo>
                    <a:pt x="132997" y="47718"/>
                  </a:lnTo>
                  <a:lnTo>
                    <a:pt x="133610" y="43979"/>
                  </a:lnTo>
                  <a:lnTo>
                    <a:pt x="133945" y="42137"/>
                  </a:lnTo>
                  <a:lnTo>
                    <a:pt x="134336" y="40295"/>
                  </a:lnTo>
                  <a:lnTo>
                    <a:pt x="134782" y="38453"/>
                  </a:lnTo>
                  <a:lnTo>
                    <a:pt x="135285" y="36612"/>
                  </a:lnTo>
                  <a:lnTo>
                    <a:pt x="135787" y="34826"/>
                  </a:lnTo>
                  <a:lnTo>
                    <a:pt x="136401" y="33096"/>
                  </a:lnTo>
                  <a:lnTo>
                    <a:pt x="137071" y="31365"/>
                  </a:lnTo>
                  <a:lnTo>
                    <a:pt x="137852" y="29635"/>
                  </a:lnTo>
                  <a:lnTo>
                    <a:pt x="138299" y="28687"/>
                  </a:lnTo>
                  <a:lnTo>
                    <a:pt x="138857" y="27738"/>
                  </a:lnTo>
                  <a:lnTo>
                    <a:pt x="139415" y="26789"/>
                  </a:lnTo>
                  <a:lnTo>
                    <a:pt x="139973" y="25840"/>
                  </a:lnTo>
                  <a:lnTo>
                    <a:pt x="140587" y="24947"/>
                  </a:lnTo>
                  <a:lnTo>
                    <a:pt x="141201" y="24110"/>
                  </a:lnTo>
                  <a:lnTo>
                    <a:pt x="141870" y="23217"/>
                  </a:lnTo>
                  <a:lnTo>
                    <a:pt x="142540" y="22436"/>
                  </a:lnTo>
                  <a:lnTo>
                    <a:pt x="143210" y="21599"/>
                  </a:lnTo>
                  <a:lnTo>
                    <a:pt x="143935" y="20817"/>
                  </a:lnTo>
                  <a:lnTo>
                    <a:pt x="144717" y="20092"/>
                  </a:lnTo>
                  <a:lnTo>
                    <a:pt x="145442" y="19366"/>
                  </a:lnTo>
                  <a:lnTo>
                    <a:pt x="146224" y="18641"/>
                  </a:lnTo>
                  <a:lnTo>
                    <a:pt x="147061" y="17971"/>
                  </a:lnTo>
                  <a:lnTo>
                    <a:pt x="147898" y="17357"/>
                  </a:lnTo>
                  <a:lnTo>
                    <a:pt x="148735" y="16743"/>
                  </a:lnTo>
                  <a:lnTo>
                    <a:pt x="149572" y="16185"/>
                  </a:lnTo>
                  <a:lnTo>
                    <a:pt x="150465" y="15627"/>
                  </a:lnTo>
                  <a:lnTo>
                    <a:pt x="151358" y="15069"/>
                  </a:lnTo>
                  <a:lnTo>
                    <a:pt x="152251" y="14622"/>
                  </a:lnTo>
                  <a:lnTo>
                    <a:pt x="153144" y="14120"/>
                  </a:lnTo>
                  <a:lnTo>
                    <a:pt x="154093" y="13729"/>
                  </a:lnTo>
                  <a:lnTo>
                    <a:pt x="155042" y="13339"/>
                  </a:lnTo>
                  <a:lnTo>
                    <a:pt x="155990" y="12948"/>
                  </a:lnTo>
                  <a:lnTo>
                    <a:pt x="156939" y="12669"/>
                  </a:lnTo>
                  <a:lnTo>
                    <a:pt x="157888" y="12390"/>
                  </a:lnTo>
                  <a:lnTo>
                    <a:pt x="158893" y="12111"/>
                  </a:lnTo>
                  <a:lnTo>
                    <a:pt x="159841" y="11888"/>
                  </a:lnTo>
                  <a:lnTo>
                    <a:pt x="160846" y="11720"/>
                  </a:lnTo>
                  <a:lnTo>
                    <a:pt x="161851" y="11553"/>
                  </a:lnTo>
                  <a:lnTo>
                    <a:pt x="162855" y="11497"/>
                  </a:lnTo>
                  <a:lnTo>
                    <a:pt x="163860" y="11385"/>
                  </a:lnTo>
                  <a:close/>
                  <a:moveTo>
                    <a:pt x="184677" y="142428"/>
                  </a:moveTo>
                  <a:lnTo>
                    <a:pt x="185235" y="142484"/>
                  </a:lnTo>
                  <a:lnTo>
                    <a:pt x="185793" y="142540"/>
                  </a:lnTo>
                  <a:lnTo>
                    <a:pt x="186296" y="142707"/>
                  </a:lnTo>
                  <a:lnTo>
                    <a:pt x="186854" y="142875"/>
                  </a:lnTo>
                  <a:lnTo>
                    <a:pt x="187300" y="143098"/>
                  </a:lnTo>
                  <a:lnTo>
                    <a:pt x="187747" y="143377"/>
                  </a:lnTo>
                  <a:lnTo>
                    <a:pt x="188193" y="143712"/>
                  </a:lnTo>
                  <a:lnTo>
                    <a:pt x="188584" y="144103"/>
                  </a:lnTo>
                  <a:lnTo>
                    <a:pt x="188975" y="144493"/>
                  </a:lnTo>
                  <a:lnTo>
                    <a:pt x="189254" y="144884"/>
                  </a:lnTo>
                  <a:lnTo>
                    <a:pt x="189533" y="145330"/>
                  </a:lnTo>
                  <a:lnTo>
                    <a:pt x="189812" y="145833"/>
                  </a:lnTo>
                  <a:lnTo>
                    <a:pt x="189979" y="146335"/>
                  </a:lnTo>
                  <a:lnTo>
                    <a:pt x="190091" y="146893"/>
                  </a:lnTo>
                  <a:lnTo>
                    <a:pt x="190202" y="147451"/>
                  </a:lnTo>
                  <a:lnTo>
                    <a:pt x="190202" y="148009"/>
                  </a:lnTo>
                  <a:lnTo>
                    <a:pt x="190202" y="148567"/>
                  </a:lnTo>
                  <a:lnTo>
                    <a:pt x="190091" y="149125"/>
                  </a:lnTo>
                  <a:lnTo>
                    <a:pt x="189979" y="149628"/>
                  </a:lnTo>
                  <a:lnTo>
                    <a:pt x="189812" y="150186"/>
                  </a:lnTo>
                  <a:lnTo>
                    <a:pt x="189533" y="150632"/>
                  </a:lnTo>
                  <a:lnTo>
                    <a:pt x="189254" y="151079"/>
                  </a:lnTo>
                  <a:lnTo>
                    <a:pt x="188975" y="151525"/>
                  </a:lnTo>
                  <a:lnTo>
                    <a:pt x="188584" y="151916"/>
                  </a:lnTo>
                  <a:lnTo>
                    <a:pt x="188193" y="152307"/>
                  </a:lnTo>
                  <a:lnTo>
                    <a:pt x="187747" y="152586"/>
                  </a:lnTo>
                  <a:lnTo>
                    <a:pt x="187300" y="152865"/>
                  </a:lnTo>
                  <a:lnTo>
                    <a:pt x="186854" y="153144"/>
                  </a:lnTo>
                  <a:lnTo>
                    <a:pt x="186296" y="153311"/>
                  </a:lnTo>
                  <a:lnTo>
                    <a:pt x="185793" y="153423"/>
                  </a:lnTo>
                  <a:lnTo>
                    <a:pt x="185235" y="153534"/>
                  </a:lnTo>
                  <a:lnTo>
                    <a:pt x="184119" y="153534"/>
                  </a:lnTo>
                  <a:lnTo>
                    <a:pt x="183561" y="153423"/>
                  </a:lnTo>
                  <a:lnTo>
                    <a:pt x="183003" y="153311"/>
                  </a:lnTo>
                  <a:lnTo>
                    <a:pt x="182500" y="153144"/>
                  </a:lnTo>
                  <a:lnTo>
                    <a:pt x="181998" y="152865"/>
                  </a:lnTo>
                  <a:lnTo>
                    <a:pt x="181552" y="152586"/>
                  </a:lnTo>
                  <a:lnTo>
                    <a:pt x="181161" y="152307"/>
                  </a:lnTo>
                  <a:lnTo>
                    <a:pt x="180770" y="151916"/>
                  </a:lnTo>
                  <a:lnTo>
                    <a:pt x="180380" y="151525"/>
                  </a:lnTo>
                  <a:lnTo>
                    <a:pt x="180045" y="151079"/>
                  </a:lnTo>
                  <a:lnTo>
                    <a:pt x="179766" y="150632"/>
                  </a:lnTo>
                  <a:lnTo>
                    <a:pt x="179543" y="150186"/>
                  </a:lnTo>
                  <a:lnTo>
                    <a:pt x="179375" y="149628"/>
                  </a:lnTo>
                  <a:lnTo>
                    <a:pt x="179208" y="149125"/>
                  </a:lnTo>
                  <a:lnTo>
                    <a:pt x="179152" y="148567"/>
                  </a:lnTo>
                  <a:lnTo>
                    <a:pt x="179096" y="148009"/>
                  </a:lnTo>
                  <a:lnTo>
                    <a:pt x="179152" y="147451"/>
                  </a:lnTo>
                  <a:lnTo>
                    <a:pt x="179208" y="146893"/>
                  </a:lnTo>
                  <a:lnTo>
                    <a:pt x="179375" y="146335"/>
                  </a:lnTo>
                  <a:lnTo>
                    <a:pt x="179543" y="145833"/>
                  </a:lnTo>
                  <a:lnTo>
                    <a:pt x="179766" y="145330"/>
                  </a:lnTo>
                  <a:lnTo>
                    <a:pt x="180045" y="144884"/>
                  </a:lnTo>
                  <a:lnTo>
                    <a:pt x="180380" y="144493"/>
                  </a:lnTo>
                  <a:lnTo>
                    <a:pt x="180770" y="144103"/>
                  </a:lnTo>
                  <a:lnTo>
                    <a:pt x="181161" y="143712"/>
                  </a:lnTo>
                  <a:lnTo>
                    <a:pt x="181552" y="143377"/>
                  </a:lnTo>
                  <a:lnTo>
                    <a:pt x="181998" y="143098"/>
                  </a:lnTo>
                  <a:lnTo>
                    <a:pt x="182500" y="142875"/>
                  </a:lnTo>
                  <a:lnTo>
                    <a:pt x="183003" y="142707"/>
                  </a:lnTo>
                  <a:lnTo>
                    <a:pt x="183561" y="142540"/>
                  </a:lnTo>
                  <a:lnTo>
                    <a:pt x="184119" y="142484"/>
                  </a:lnTo>
                  <a:lnTo>
                    <a:pt x="184677" y="142428"/>
                  </a:lnTo>
                  <a:close/>
                  <a:moveTo>
                    <a:pt x="0" y="0"/>
                  </a:moveTo>
                  <a:lnTo>
                    <a:pt x="0" y="160734"/>
                  </a:lnTo>
                  <a:lnTo>
                    <a:pt x="285750" y="160734"/>
                  </a:lnTo>
                  <a:lnTo>
                    <a:pt x="2857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p:nvPr/>
          </p:nvSpPr>
          <p:spPr>
            <a:xfrm>
              <a:off x="238125" y="848325"/>
              <a:ext cx="7143750" cy="4018350"/>
            </a:xfrm>
            <a:custGeom>
              <a:rect b="b" l="l" r="r" t="t"/>
              <a:pathLst>
                <a:path extrusionOk="0" h="160734" w="285750">
                  <a:moveTo>
                    <a:pt x="206722" y="15292"/>
                  </a:moveTo>
                  <a:lnTo>
                    <a:pt x="207057" y="15348"/>
                  </a:lnTo>
                  <a:lnTo>
                    <a:pt x="207671" y="15515"/>
                  </a:lnTo>
                  <a:lnTo>
                    <a:pt x="208229" y="15850"/>
                  </a:lnTo>
                  <a:lnTo>
                    <a:pt x="208731" y="16241"/>
                  </a:lnTo>
                  <a:lnTo>
                    <a:pt x="209122" y="16743"/>
                  </a:lnTo>
                  <a:lnTo>
                    <a:pt x="209457" y="17301"/>
                  </a:lnTo>
                  <a:lnTo>
                    <a:pt x="209624" y="17915"/>
                  </a:lnTo>
                  <a:lnTo>
                    <a:pt x="209680" y="18250"/>
                  </a:lnTo>
                  <a:lnTo>
                    <a:pt x="209736" y="18585"/>
                  </a:lnTo>
                  <a:lnTo>
                    <a:pt x="209680" y="18920"/>
                  </a:lnTo>
                  <a:lnTo>
                    <a:pt x="209624" y="19255"/>
                  </a:lnTo>
                  <a:lnTo>
                    <a:pt x="209457" y="19869"/>
                  </a:lnTo>
                  <a:lnTo>
                    <a:pt x="209122" y="20427"/>
                  </a:lnTo>
                  <a:lnTo>
                    <a:pt x="208731" y="20929"/>
                  </a:lnTo>
                  <a:lnTo>
                    <a:pt x="208229" y="21320"/>
                  </a:lnTo>
                  <a:lnTo>
                    <a:pt x="207671" y="21654"/>
                  </a:lnTo>
                  <a:lnTo>
                    <a:pt x="207057" y="21822"/>
                  </a:lnTo>
                  <a:lnTo>
                    <a:pt x="206722" y="21878"/>
                  </a:lnTo>
                  <a:lnTo>
                    <a:pt x="206053" y="21878"/>
                  </a:lnTo>
                  <a:lnTo>
                    <a:pt x="205718" y="21822"/>
                  </a:lnTo>
                  <a:lnTo>
                    <a:pt x="205104" y="21654"/>
                  </a:lnTo>
                  <a:lnTo>
                    <a:pt x="204546" y="21320"/>
                  </a:lnTo>
                  <a:lnTo>
                    <a:pt x="204043" y="20929"/>
                  </a:lnTo>
                  <a:lnTo>
                    <a:pt x="203653" y="20427"/>
                  </a:lnTo>
                  <a:lnTo>
                    <a:pt x="203374" y="19869"/>
                  </a:lnTo>
                  <a:lnTo>
                    <a:pt x="203150" y="19255"/>
                  </a:lnTo>
                  <a:lnTo>
                    <a:pt x="203095" y="18920"/>
                  </a:lnTo>
                  <a:lnTo>
                    <a:pt x="203095" y="18585"/>
                  </a:lnTo>
                  <a:lnTo>
                    <a:pt x="203095" y="18250"/>
                  </a:lnTo>
                  <a:lnTo>
                    <a:pt x="203150" y="17915"/>
                  </a:lnTo>
                  <a:lnTo>
                    <a:pt x="203374" y="17301"/>
                  </a:lnTo>
                  <a:lnTo>
                    <a:pt x="203653" y="16743"/>
                  </a:lnTo>
                  <a:lnTo>
                    <a:pt x="204043" y="16241"/>
                  </a:lnTo>
                  <a:lnTo>
                    <a:pt x="204546" y="15850"/>
                  </a:lnTo>
                  <a:lnTo>
                    <a:pt x="205104" y="15515"/>
                  </a:lnTo>
                  <a:lnTo>
                    <a:pt x="205718" y="15348"/>
                  </a:lnTo>
                  <a:lnTo>
                    <a:pt x="206053" y="15292"/>
                  </a:lnTo>
                  <a:close/>
                  <a:moveTo>
                    <a:pt x="255947" y="30138"/>
                  </a:moveTo>
                  <a:lnTo>
                    <a:pt x="256282" y="30193"/>
                  </a:lnTo>
                  <a:lnTo>
                    <a:pt x="256896" y="30417"/>
                  </a:lnTo>
                  <a:lnTo>
                    <a:pt x="257454" y="30696"/>
                  </a:lnTo>
                  <a:lnTo>
                    <a:pt x="257956" y="31086"/>
                  </a:lnTo>
                  <a:lnTo>
                    <a:pt x="258347" y="31589"/>
                  </a:lnTo>
                  <a:lnTo>
                    <a:pt x="258682" y="32147"/>
                  </a:lnTo>
                  <a:lnTo>
                    <a:pt x="258849" y="32761"/>
                  </a:lnTo>
                  <a:lnTo>
                    <a:pt x="258905" y="33096"/>
                  </a:lnTo>
                  <a:lnTo>
                    <a:pt x="258905" y="33430"/>
                  </a:lnTo>
                  <a:lnTo>
                    <a:pt x="258905" y="33765"/>
                  </a:lnTo>
                  <a:lnTo>
                    <a:pt x="258849" y="34100"/>
                  </a:lnTo>
                  <a:lnTo>
                    <a:pt x="258682" y="34714"/>
                  </a:lnTo>
                  <a:lnTo>
                    <a:pt x="258347" y="35328"/>
                  </a:lnTo>
                  <a:lnTo>
                    <a:pt x="257956" y="35774"/>
                  </a:lnTo>
                  <a:lnTo>
                    <a:pt x="257454" y="36221"/>
                  </a:lnTo>
                  <a:lnTo>
                    <a:pt x="256896" y="36500"/>
                  </a:lnTo>
                  <a:lnTo>
                    <a:pt x="256282" y="36723"/>
                  </a:lnTo>
                  <a:lnTo>
                    <a:pt x="255947" y="36723"/>
                  </a:lnTo>
                  <a:lnTo>
                    <a:pt x="255612" y="36779"/>
                  </a:lnTo>
                  <a:lnTo>
                    <a:pt x="255277" y="36723"/>
                  </a:lnTo>
                  <a:lnTo>
                    <a:pt x="254943" y="36723"/>
                  </a:lnTo>
                  <a:lnTo>
                    <a:pt x="254329" y="36500"/>
                  </a:lnTo>
                  <a:lnTo>
                    <a:pt x="253771" y="36221"/>
                  </a:lnTo>
                  <a:lnTo>
                    <a:pt x="253268" y="35774"/>
                  </a:lnTo>
                  <a:lnTo>
                    <a:pt x="252878" y="35328"/>
                  </a:lnTo>
                  <a:lnTo>
                    <a:pt x="252543" y="34714"/>
                  </a:lnTo>
                  <a:lnTo>
                    <a:pt x="252375" y="34100"/>
                  </a:lnTo>
                  <a:lnTo>
                    <a:pt x="252319" y="33765"/>
                  </a:lnTo>
                  <a:lnTo>
                    <a:pt x="252264" y="33430"/>
                  </a:lnTo>
                  <a:lnTo>
                    <a:pt x="252319" y="33096"/>
                  </a:lnTo>
                  <a:lnTo>
                    <a:pt x="252375" y="32761"/>
                  </a:lnTo>
                  <a:lnTo>
                    <a:pt x="252543" y="32147"/>
                  </a:lnTo>
                  <a:lnTo>
                    <a:pt x="252878" y="31589"/>
                  </a:lnTo>
                  <a:lnTo>
                    <a:pt x="253268" y="31086"/>
                  </a:lnTo>
                  <a:lnTo>
                    <a:pt x="253771" y="30696"/>
                  </a:lnTo>
                  <a:lnTo>
                    <a:pt x="254329" y="30417"/>
                  </a:lnTo>
                  <a:lnTo>
                    <a:pt x="254943" y="30193"/>
                  </a:lnTo>
                  <a:lnTo>
                    <a:pt x="255277" y="30138"/>
                  </a:lnTo>
                  <a:close/>
                  <a:moveTo>
                    <a:pt x="113463" y="32593"/>
                  </a:moveTo>
                  <a:lnTo>
                    <a:pt x="113798" y="32649"/>
                  </a:lnTo>
                  <a:lnTo>
                    <a:pt x="114412" y="32817"/>
                  </a:lnTo>
                  <a:lnTo>
                    <a:pt x="115026" y="33151"/>
                  </a:lnTo>
                  <a:lnTo>
                    <a:pt x="115472" y="33542"/>
                  </a:lnTo>
                  <a:lnTo>
                    <a:pt x="115919" y="34044"/>
                  </a:lnTo>
                  <a:lnTo>
                    <a:pt x="116198" y="34602"/>
                  </a:lnTo>
                  <a:lnTo>
                    <a:pt x="116365" y="35216"/>
                  </a:lnTo>
                  <a:lnTo>
                    <a:pt x="116421" y="35551"/>
                  </a:lnTo>
                  <a:lnTo>
                    <a:pt x="116477" y="35886"/>
                  </a:lnTo>
                  <a:lnTo>
                    <a:pt x="116421" y="36221"/>
                  </a:lnTo>
                  <a:lnTo>
                    <a:pt x="116365" y="36556"/>
                  </a:lnTo>
                  <a:lnTo>
                    <a:pt x="116198" y="37170"/>
                  </a:lnTo>
                  <a:lnTo>
                    <a:pt x="115919" y="37728"/>
                  </a:lnTo>
                  <a:lnTo>
                    <a:pt x="115472" y="38230"/>
                  </a:lnTo>
                  <a:lnTo>
                    <a:pt x="115026" y="38621"/>
                  </a:lnTo>
                  <a:lnTo>
                    <a:pt x="114412" y="38956"/>
                  </a:lnTo>
                  <a:lnTo>
                    <a:pt x="113798" y="39123"/>
                  </a:lnTo>
                  <a:lnTo>
                    <a:pt x="113463" y="39179"/>
                  </a:lnTo>
                  <a:lnTo>
                    <a:pt x="112793" y="39179"/>
                  </a:lnTo>
                  <a:lnTo>
                    <a:pt x="112458" y="39123"/>
                  </a:lnTo>
                  <a:lnTo>
                    <a:pt x="111844" y="38956"/>
                  </a:lnTo>
                  <a:lnTo>
                    <a:pt x="111286" y="38621"/>
                  </a:lnTo>
                  <a:lnTo>
                    <a:pt x="110784" y="38230"/>
                  </a:lnTo>
                  <a:lnTo>
                    <a:pt x="110393" y="37728"/>
                  </a:lnTo>
                  <a:lnTo>
                    <a:pt x="110114" y="37170"/>
                  </a:lnTo>
                  <a:lnTo>
                    <a:pt x="109891" y="36556"/>
                  </a:lnTo>
                  <a:lnTo>
                    <a:pt x="109835" y="36221"/>
                  </a:lnTo>
                  <a:lnTo>
                    <a:pt x="109835" y="35886"/>
                  </a:lnTo>
                  <a:lnTo>
                    <a:pt x="109835" y="35551"/>
                  </a:lnTo>
                  <a:lnTo>
                    <a:pt x="109891" y="35216"/>
                  </a:lnTo>
                  <a:lnTo>
                    <a:pt x="110114" y="34602"/>
                  </a:lnTo>
                  <a:lnTo>
                    <a:pt x="110393" y="34044"/>
                  </a:lnTo>
                  <a:lnTo>
                    <a:pt x="110784" y="33542"/>
                  </a:lnTo>
                  <a:lnTo>
                    <a:pt x="111286" y="33151"/>
                  </a:lnTo>
                  <a:lnTo>
                    <a:pt x="111844" y="32817"/>
                  </a:lnTo>
                  <a:lnTo>
                    <a:pt x="112458" y="32649"/>
                  </a:lnTo>
                  <a:lnTo>
                    <a:pt x="112793" y="32593"/>
                  </a:lnTo>
                  <a:close/>
                  <a:moveTo>
                    <a:pt x="120328" y="48611"/>
                  </a:moveTo>
                  <a:lnTo>
                    <a:pt x="120886" y="48722"/>
                  </a:lnTo>
                  <a:lnTo>
                    <a:pt x="121444" y="48834"/>
                  </a:lnTo>
                  <a:lnTo>
                    <a:pt x="121946" y="49057"/>
                  </a:lnTo>
                  <a:lnTo>
                    <a:pt x="122393" y="49281"/>
                  </a:lnTo>
                  <a:lnTo>
                    <a:pt x="122895" y="49560"/>
                  </a:lnTo>
                  <a:lnTo>
                    <a:pt x="123286" y="49895"/>
                  </a:lnTo>
                  <a:lnTo>
                    <a:pt x="123676" y="50229"/>
                  </a:lnTo>
                  <a:lnTo>
                    <a:pt x="124067" y="50620"/>
                  </a:lnTo>
                  <a:lnTo>
                    <a:pt x="124346" y="51067"/>
                  </a:lnTo>
                  <a:lnTo>
                    <a:pt x="124625" y="51513"/>
                  </a:lnTo>
                  <a:lnTo>
                    <a:pt x="124904" y="52015"/>
                  </a:lnTo>
                  <a:lnTo>
                    <a:pt x="125071" y="52518"/>
                  </a:lnTo>
                  <a:lnTo>
                    <a:pt x="125183" y="53020"/>
                  </a:lnTo>
                  <a:lnTo>
                    <a:pt x="125295" y="53578"/>
                  </a:lnTo>
                  <a:lnTo>
                    <a:pt x="125295" y="54136"/>
                  </a:lnTo>
                  <a:lnTo>
                    <a:pt x="125295" y="54750"/>
                  </a:lnTo>
                  <a:lnTo>
                    <a:pt x="125183" y="55252"/>
                  </a:lnTo>
                  <a:lnTo>
                    <a:pt x="125071" y="55810"/>
                  </a:lnTo>
                  <a:lnTo>
                    <a:pt x="124904" y="56313"/>
                  </a:lnTo>
                  <a:lnTo>
                    <a:pt x="124625" y="56815"/>
                  </a:lnTo>
                  <a:lnTo>
                    <a:pt x="124346" y="57261"/>
                  </a:lnTo>
                  <a:lnTo>
                    <a:pt x="124067" y="57708"/>
                  </a:lnTo>
                  <a:lnTo>
                    <a:pt x="123676" y="58099"/>
                  </a:lnTo>
                  <a:lnTo>
                    <a:pt x="123286" y="58434"/>
                  </a:lnTo>
                  <a:lnTo>
                    <a:pt x="122895" y="58768"/>
                  </a:lnTo>
                  <a:lnTo>
                    <a:pt x="122393" y="59047"/>
                  </a:lnTo>
                  <a:lnTo>
                    <a:pt x="121946" y="59271"/>
                  </a:lnTo>
                  <a:lnTo>
                    <a:pt x="121444" y="59438"/>
                  </a:lnTo>
                  <a:lnTo>
                    <a:pt x="120886" y="59606"/>
                  </a:lnTo>
                  <a:lnTo>
                    <a:pt x="120328" y="59661"/>
                  </a:lnTo>
                  <a:lnTo>
                    <a:pt x="119769" y="59717"/>
                  </a:lnTo>
                  <a:lnTo>
                    <a:pt x="119211" y="59661"/>
                  </a:lnTo>
                  <a:lnTo>
                    <a:pt x="118653" y="59606"/>
                  </a:lnTo>
                  <a:lnTo>
                    <a:pt x="118095" y="59438"/>
                  </a:lnTo>
                  <a:lnTo>
                    <a:pt x="117593" y="59271"/>
                  </a:lnTo>
                  <a:lnTo>
                    <a:pt x="117146" y="59047"/>
                  </a:lnTo>
                  <a:lnTo>
                    <a:pt x="116644" y="58768"/>
                  </a:lnTo>
                  <a:lnTo>
                    <a:pt x="116253" y="58434"/>
                  </a:lnTo>
                  <a:lnTo>
                    <a:pt x="115863" y="58099"/>
                  </a:lnTo>
                  <a:lnTo>
                    <a:pt x="115472" y="57708"/>
                  </a:lnTo>
                  <a:lnTo>
                    <a:pt x="115193" y="57261"/>
                  </a:lnTo>
                  <a:lnTo>
                    <a:pt x="114914" y="56815"/>
                  </a:lnTo>
                  <a:lnTo>
                    <a:pt x="114635" y="56313"/>
                  </a:lnTo>
                  <a:lnTo>
                    <a:pt x="114467" y="55810"/>
                  </a:lnTo>
                  <a:lnTo>
                    <a:pt x="114356" y="55252"/>
                  </a:lnTo>
                  <a:lnTo>
                    <a:pt x="114244" y="54750"/>
                  </a:lnTo>
                  <a:lnTo>
                    <a:pt x="114244" y="54136"/>
                  </a:lnTo>
                  <a:lnTo>
                    <a:pt x="114244" y="53578"/>
                  </a:lnTo>
                  <a:lnTo>
                    <a:pt x="114356" y="53020"/>
                  </a:lnTo>
                  <a:lnTo>
                    <a:pt x="114467" y="52518"/>
                  </a:lnTo>
                  <a:lnTo>
                    <a:pt x="114635" y="52015"/>
                  </a:lnTo>
                  <a:lnTo>
                    <a:pt x="114914" y="51513"/>
                  </a:lnTo>
                  <a:lnTo>
                    <a:pt x="115193" y="51067"/>
                  </a:lnTo>
                  <a:lnTo>
                    <a:pt x="115472" y="50620"/>
                  </a:lnTo>
                  <a:lnTo>
                    <a:pt x="115863" y="50229"/>
                  </a:lnTo>
                  <a:lnTo>
                    <a:pt x="116253" y="49895"/>
                  </a:lnTo>
                  <a:lnTo>
                    <a:pt x="116644" y="49560"/>
                  </a:lnTo>
                  <a:lnTo>
                    <a:pt x="117146" y="49281"/>
                  </a:lnTo>
                  <a:lnTo>
                    <a:pt x="117593" y="49057"/>
                  </a:lnTo>
                  <a:lnTo>
                    <a:pt x="118095" y="48834"/>
                  </a:lnTo>
                  <a:lnTo>
                    <a:pt x="118653" y="48722"/>
                  </a:lnTo>
                  <a:lnTo>
                    <a:pt x="119211" y="48611"/>
                  </a:lnTo>
                  <a:close/>
                  <a:moveTo>
                    <a:pt x="267109" y="134782"/>
                  </a:moveTo>
                  <a:lnTo>
                    <a:pt x="267667" y="134838"/>
                  </a:lnTo>
                  <a:lnTo>
                    <a:pt x="268226" y="134894"/>
                  </a:lnTo>
                  <a:lnTo>
                    <a:pt x="268728" y="135061"/>
                  </a:lnTo>
                  <a:lnTo>
                    <a:pt x="269286" y="135229"/>
                  </a:lnTo>
                  <a:lnTo>
                    <a:pt x="269732" y="135452"/>
                  </a:lnTo>
                  <a:lnTo>
                    <a:pt x="270235" y="135731"/>
                  </a:lnTo>
                  <a:lnTo>
                    <a:pt x="270625" y="136066"/>
                  </a:lnTo>
                  <a:lnTo>
                    <a:pt x="271016" y="136401"/>
                  </a:lnTo>
                  <a:lnTo>
                    <a:pt x="271407" y="136791"/>
                  </a:lnTo>
                  <a:lnTo>
                    <a:pt x="271686" y="137238"/>
                  </a:lnTo>
                  <a:lnTo>
                    <a:pt x="271965" y="137684"/>
                  </a:lnTo>
                  <a:lnTo>
                    <a:pt x="272244" y="138187"/>
                  </a:lnTo>
                  <a:lnTo>
                    <a:pt x="272411" y="138689"/>
                  </a:lnTo>
                  <a:lnTo>
                    <a:pt x="272523" y="139191"/>
                  </a:lnTo>
                  <a:lnTo>
                    <a:pt x="272635" y="139749"/>
                  </a:lnTo>
                  <a:lnTo>
                    <a:pt x="272635" y="140363"/>
                  </a:lnTo>
                  <a:lnTo>
                    <a:pt x="272635" y="140921"/>
                  </a:lnTo>
                  <a:lnTo>
                    <a:pt x="272523" y="141479"/>
                  </a:lnTo>
                  <a:lnTo>
                    <a:pt x="272411" y="141982"/>
                  </a:lnTo>
                  <a:lnTo>
                    <a:pt x="272244" y="142484"/>
                  </a:lnTo>
                  <a:lnTo>
                    <a:pt x="271965" y="142986"/>
                  </a:lnTo>
                  <a:lnTo>
                    <a:pt x="271686" y="143433"/>
                  </a:lnTo>
                  <a:lnTo>
                    <a:pt x="271407" y="143879"/>
                  </a:lnTo>
                  <a:lnTo>
                    <a:pt x="271016" y="144270"/>
                  </a:lnTo>
                  <a:lnTo>
                    <a:pt x="270625" y="144605"/>
                  </a:lnTo>
                  <a:lnTo>
                    <a:pt x="270235" y="144940"/>
                  </a:lnTo>
                  <a:lnTo>
                    <a:pt x="269732" y="145219"/>
                  </a:lnTo>
                  <a:lnTo>
                    <a:pt x="269286" y="145442"/>
                  </a:lnTo>
                  <a:lnTo>
                    <a:pt x="268728" y="145665"/>
                  </a:lnTo>
                  <a:lnTo>
                    <a:pt x="268226" y="145777"/>
                  </a:lnTo>
                  <a:lnTo>
                    <a:pt x="267667" y="145833"/>
                  </a:lnTo>
                  <a:lnTo>
                    <a:pt x="267109" y="145888"/>
                  </a:lnTo>
                  <a:lnTo>
                    <a:pt x="266551" y="145833"/>
                  </a:lnTo>
                  <a:lnTo>
                    <a:pt x="265993" y="145777"/>
                  </a:lnTo>
                  <a:lnTo>
                    <a:pt x="265435" y="145665"/>
                  </a:lnTo>
                  <a:lnTo>
                    <a:pt x="264933" y="145442"/>
                  </a:lnTo>
                  <a:lnTo>
                    <a:pt x="264430" y="145219"/>
                  </a:lnTo>
                  <a:lnTo>
                    <a:pt x="263984" y="144940"/>
                  </a:lnTo>
                  <a:lnTo>
                    <a:pt x="263593" y="144605"/>
                  </a:lnTo>
                  <a:lnTo>
                    <a:pt x="263203" y="144270"/>
                  </a:lnTo>
                  <a:lnTo>
                    <a:pt x="262812" y="143879"/>
                  </a:lnTo>
                  <a:lnTo>
                    <a:pt x="262477" y="143433"/>
                  </a:lnTo>
                  <a:lnTo>
                    <a:pt x="262198" y="142986"/>
                  </a:lnTo>
                  <a:lnTo>
                    <a:pt x="261975" y="142484"/>
                  </a:lnTo>
                  <a:lnTo>
                    <a:pt x="261807" y="141982"/>
                  </a:lnTo>
                  <a:lnTo>
                    <a:pt x="261640" y="141479"/>
                  </a:lnTo>
                  <a:lnTo>
                    <a:pt x="261584" y="140921"/>
                  </a:lnTo>
                  <a:lnTo>
                    <a:pt x="261528" y="140363"/>
                  </a:lnTo>
                  <a:lnTo>
                    <a:pt x="261584" y="139749"/>
                  </a:lnTo>
                  <a:lnTo>
                    <a:pt x="261640" y="139191"/>
                  </a:lnTo>
                  <a:lnTo>
                    <a:pt x="261807" y="138689"/>
                  </a:lnTo>
                  <a:lnTo>
                    <a:pt x="261975" y="138187"/>
                  </a:lnTo>
                  <a:lnTo>
                    <a:pt x="262198" y="137684"/>
                  </a:lnTo>
                  <a:lnTo>
                    <a:pt x="262477" y="137238"/>
                  </a:lnTo>
                  <a:lnTo>
                    <a:pt x="262812" y="136791"/>
                  </a:lnTo>
                  <a:lnTo>
                    <a:pt x="263203" y="136401"/>
                  </a:lnTo>
                  <a:lnTo>
                    <a:pt x="263593" y="136066"/>
                  </a:lnTo>
                  <a:lnTo>
                    <a:pt x="263984" y="135731"/>
                  </a:lnTo>
                  <a:lnTo>
                    <a:pt x="264430" y="135452"/>
                  </a:lnTo>
                  <a:lnTo>
                    <a:pt x="264933" y="135229"/>
                  </a:lnTo>
                  <a:lnTo>
                    <a:pt x="265435" y="135061"/>
                  </a:lnTo>
                  <a:lnTo>
                    <a:pt x="265993" y="134894"/>
                  </a:lnTo>
                  <a:lnTo>
                    <a:pt x="266551" y="134838"/>
                  </a:lnTo>
                  <a:lnTo>
                    <a:pt x="267109" y="134782"/>
                  </a:lnTo>
                  <a:close/>
                  <a:moveTo>
                    <a:pt x="165199" y="11385"/>
                  </a:moveTo>
                  <a:lnTo>
                    <a:pt x="166594" y="11441"/>
                  </a:lnTo>
                  <a:lnTo>
                    <a:pt x="167934" y="11497"/>
                  </a:lnTo>
                  <a:lnTo>
                    <a:pt x="169273" y="11664"/>
                  </a:lnTo>
                  <a:lnTo>
                    <a:pt x="170613" y="11888"/>
                  </a:lnTo>
                  <a:lnTo>
                    <a:pt x="171952" y="12167"/>
                  </a:lnTo>
                  <a:lnTo>
                    <a:pt x="173292" y="12446"/>
                  </a:lnTo>
                  <a:lnTo>
                    <a:pt x="174631" y="12781"/>
                  </a:lnTo>
                  <a:lnTo>
                    <a:pt x="175971" y="13171"/>
                  </a:lnTo>
                  <a:lnTo>
                    <a:pt x="177254" y="13618"/>
                  </a:lnTo>
                  <a:lnTo>
                    <a:pt x="179877" y="14567"/>
                  </a:lnTo>
                  <a:lnTo>
                    <a:pt x="182445" y="15627"/>
                  </a:lnTo>
                  <a:lnTo>
                    <a:pt x="185012" y="16743"/>
                  </a:lnTo>
                  <a:lnTo>
                    <a:pt x="186630" y="17469"/>
                  </a:lnTo>
                  <a:lnTo>
                    <a:pt x="188249" y="18306"/>
                  </a:lnTo>
                  <a:lnTo>
                    <a:pt x="189867" y="19143"/>
                  </a:lnTo>
                  <a:lnTo>
                    <a:pt x="191430" y="20036"/>
                  </a:lnTo>
                  <a:lnTo>
                    <a:pt x="194556" y="21822"/>
                  </a:lnTo>
                  <a:lnTo>
                    <a:pt x="197569" y="23719"/>
                  </a:lnTo>
                  <a:lnTo>
                    <a:pt x="203653" y="27570"/>
                  </a:lnTo>
                  <a:lnTo>
                    <a:pt x="206722" y="29468"/>
                  </a:lnTo>
                  <a:lnTo>
                    <a:pt x="209848" y="31254"/>
                  </a:lnTo>
                  <a:lnTo>
                    <a:pt x="211522" y="32147"/>
                  </a:lnTo>
                  <a:lnTo>
                    <a:pt x="213252" y="32872"/>
                  </a:lnTo>
                  <a:lnTo>
                    <a:pt x="215038" y="33598"/>
                  </a:lnTo>
                  <a:lnTo>
                    <a:pt x="216824" y="34156"/>
                  </a:lnTo>
                  <a:lnTo>
                    <a:pt x="218666" y="34658"/>
                  </a:lnTo>
                  <a:lnTo>
                    <a:pt x="220563" y="35105"/>
                  </a:lnTo>
                  <a:lnTo>
                    <a:pt x="222405" y="35551"/>
                  </a:lnTo>
                  <a:lnTo>
                    <a:pt x="224303" y="35886"/>
                  </a:lnTo>
                  <a:lnTo>
                    <a:pt x="228098" y="36500"/>
                  </a:lnTo>
                  <a:lnTo>
                    <a:pt x="231949" y="37002"/>
                  </a:lnTo>
                  <a:lnTo>
                    <a:pt x="235688" y="37560"/>
                  </a:lnTo>
                  <a:lnTo>
                    <a:pt x="237530" y="37895"/>
                  </a:lnTo>
                  <a:lnTo>
                    <a:pt x="239316" y="38230"/>
                  </a:lnTo>
                  <a:lnTo>
                    <a:pt x="241269" y="38621"/>
                  </a:lnTo>
                  <a:lnTo>
                    <a:pt x="243278" y="39067"/>
                  </a:lnTo>
                  <a:lnTo>
                    <a:pt x="245232" y="39570"/>
                  </a:lnTo>
                  <a:lnTo>
                    <a:pt x="247185" y="40072"/>
                  </a:lnTo>
                  <a:lnTo>
                    <a:pt x="249138" y="40686"/>
                  </a:lnTo>
                  <a:lnTo>
                    <a:pt x="251092" y="41300"/>
                  </a:lnTo>
                  <a:lnTo>
                    <a:pt x="252989" y="41969"/>
                  </a:lnTo>
                  <a:lnTo>
                    <a:pt x="254887" y="42751"/>
                  </a:lnTo>
                  <a:lnTo>
                    <a:pt x="256729" y="43588"/>
                  </a:lnTo>
                  <a:lnTo>
                    <a:pt x="258570" y="44481"/>
                  </a:lnTo>
                  <a:lnTo>
                    <a:pt x="260356" y="45430"/>
                  </a:lnTo>
                  <a:lnTo>
                    <a:pt x="262086" y="46490"/>
                  </a:lnTo>
                  <a:lnTo>
                    <a:pt x="263761" y="47606"/>
                  </a:lnTo>
                  <a:lnTo>
                    <a:pt x="265435" y="48890"/>
                  </a:lnTo>
                  <a:lnTo>
                    <a:pt x="266998" y="50174"/>
                  </a:lnTo>
                  <a:lnTo>
                    <a:pt x="268560" y="51625"/>
                  </a:lnTo>
                  <a:lnTo>
                    <a:pt x="269453" y="52518"/>
                  </a:lnTo>
                  <a:lnTo>
                    <a:pt x="270290" y="53466"/>
                  </a:lnTo>
                  <a:lnTo>
                    <a:pt x="271128" y="54471"/>
                  </a:lnTo>
                  <a:lnTo>
                    <a:pt x="271909" y="55476"/>
                  </a:lnTo>
                  <a:lnTo>
                    <a:pt x="272690" y="56536"/>
                  </a:lnTo>
                  <a:lnTo>
                    <a:pt x="273416" y="57596"/>
                  </a:lnTo>
                  <a:lnTo>
                    <a:pt x="274086" y="58657"/>
                  </a:lnTo>
                  <a:lnTo>
                    <a:pt x="274755" y="59829"/>
                  </a:lnTo>
                  <a:lnTo>
                    <a:pt x="275369" y="60945"/>
                  </a:lnTo>
                  <a:lnTo>
                    <a:pt x="275983" y="62117"/>
                  </a:lnTo>
                  <a:lnTo>
                    <a:pt x="276541" y="63345"/>
                  </a:lnTo>
                  <a:lnTo>
                    <a:pt x="277044" y="64517"/>
                  </a:lnTo>
                  <a:lnTo>
                    <a:pt x="277546" y="65800"/>
                  </a:lnTo>
                  <a:lnTo>
                    <a:pt x="277992" y="67028"/>
                  </a:lnTo>
                  <a:lnTo>
                    <a:pt x="278383" y="68312"/>
                  </a:lnTo>
                  <a:lnTo>
                    <a:pt x="278774" y="69596"/>
                  </a:lnTo>
                  <a:lnTo>
                    <a:pt x="279109" y="70879"/>
                  </a:lnTo>
                  <a:lnTo>
                    <a:pt x="279388" y="72163"/>
                  </a:lnTo>
                  <a:lnTo>
                    <a:pt x="279667" y="73502"/>
                  </a:lnTo>
                  <a:lnTo>
                    <a:pt x="279890" y="74786"/>
                  </a:lnTo>
                  <a:lnTo>
                    <a:pt x="280057" y="76125"/>
                  </a:lnTo>
                  <a:lnTo>
                    <a:pt x="280225" y="77465"/>
                  </a:lnTo>
                  <a:lnTo>
                    <a:pt x="280281" y="78804"/>
                  </a:lnTo>
                  <a:lnTo>
                    <a:pt x="280392" y="80144"/>
                  </a:lnTo>
                  <a:lnTo>
                    <a:pt x="280392" y="81539"/>
                  </a:lnTo>
                  <a:lnTo>
                    <a:pt x="280392" y="82878"/>
                  </a:lnTo>
                  <a:lnTo>
                    <a:pt x="280336" y="84218"/>
                  </a:lnTo>
                  <a:lnTo>
                    <a:pt x="280225" y="85557"/>
                  </a:lnTo>
                  <a:lnTo>
                    <a:pt x="280057" y="86897"/>
                  </a:lnTo>
                  <a:lnTo>
                    <a:pt x="279890" y="88180"/>
                  </a:lnTo>
                  <a:lnTo>
                    <a:pt x="279667" y="89520"/>
                  </a:lnTo>
                  <a:lnTo>
                    <a:pt x="279388" y="90859"/>
                  </a:lnTo>
                  <a:lnTo>
                    <a:pt x="279053" y="92199"/>
                  </a:lnTo>
                  <a:lnTo>
                    <a:pt x="278662" y="93538"/>
                  </a:lnTo>
                  <a:lnTo>
                    <a:pt x="278271" y="94878"/>
                  </a:lnTo>
                  <a:lnTo>
                    <a:pt x="277825" y="96217"/>
                  </a:lnTo>
                  <a:lnTo>
                    <a:pt x="277323" y="97501"/>
                  </a:lnTo>
                  <a:lnTo>
                    <a:pt x="276820" y="98784"/>
                  </a:lnTo>
                  <a:lnTo>
                    <a:pt x="275704" y="101296"/>
                  </a:lnTo>
                  <a:lnTo>
                    <a:pt x="274532" y="103807"/>
                  </a:lnTo>
                  <a:lnTo>
                    <a:pt x="273248" y="106263"/>
                  </a:lnTo>
                  <a:lnTo>
                    <a:pt x="271909" y="108663"/>
                  </a:lnTo>
                  <a:lnTo>
                    <a:pt x="270514" y="111007"/>
                  </a:lnTo>
                  <a:lnTo>
                    <a:pt x="268393" y="114467"/>
                  </a:lnTo>
                  <a:lnTo>
                    <a:pt x="266216" y="117872"/>
                  </a:lnTo>
                  <a:lnTo>
                    <a:pt x="263984" y="121220"/>
                  </a:lnTo>
                  <a:lnTo>
                    <a:pt x="261696" y="124569"/>
                  </a:lnTo>
                  <a:lnTo>
                    <a:pt x="259352" y="127806"/>
                  </a:lnTo>
                  <a:lnTo>
                    <a:pt x="256952" y="131043"/>
                  </a:lnTo>
                  <a:lnTo>
                    <a:pt x="254496" y="134168"/>
                  </a:lnTo>
                  <a:lnTo>
                    <a:pt x="251929" y="137238"/>
                  </a:lnTo>
                  <a:lnTo>
                    <a:pt x="250366" y="139135"/>
                  </a:lnTo>
                  <a:lnTo>
                    <a:pt x="248748" y="140921"/>
                  </a:lnTo>
                  <a:lnTo>
                    <a:pt x="247073" y="142707"/>
                  </a:lnTo>
                  <a:lnTo>
                    <a:pt x="246180" y="143544"/>
                  </a:lnTo>
                  <a:lnTo>
                    <a:pt x="245287" y="144326"/>
                  </a:lnTo>
                  <a:lnTo>
                    <a:pt x="244394" y="145107"/>
                  </a:lnTo>
                  <a:lnTo>
                    <a:pt x="243446" y="145833"/>
                  </a:lnTo>
                  <a:lnTo>
                    <a:pt x="242497" y="146558"/>
                  </a:lnTo>
                  <a:lnTo>
                    <a:pt x="241548" y="147172"/>
                  </a:lnTo>
                  <a:lnTo>
                    <a:pt x="240543" y="147786"/>
                  </a:lnTo>
                  <a:lnTo>
                    <a:pt x="239539" y="148288"/>
                  </a:lnTo>
                  <a:lnTo>
                    <a:pt x="238478" y="148791"/>
                  </a:lnTo>
                  <a:lnTo>
                    <a:pt x="237418" y="149181"/>
                  </a:lnTo>
                  <a:lnTo>
                    <a:pt x="236246" y="149572"/>
                  </a:lnTo>
                  <a:lnTo>
                    <a:pt x="235074" y="149851"/>
                  </a:lnTo>
                  <a:lnTo>
                    <a:pt x="233846" y="150018"/>
                  </a:lnTo>
                  <a:lnTo>
                    <a:pt x="232674" y="150186"/>
                  </a:lnTo>
                  <a:lnTo>
                    <a:pt x="231446" y="150242"/>
                  </a:lnTo>
                  <a:lnTo>
                    <a:pt x="230274" y="150242"/>
                  </a:lnTo>
                  <a:lnTo>
                    <a:pt x="229046" y="150186"/>
                  </a:lnTo>
                  <a:lnTo>
                    <a:pt x="227819" y="150018"/>
                  </a:lnTo>
                  <a:lnTo>
                    <a:pt x="226647" y="149851"/>
                  </a:lnTo>
                  <a:lnTo>
                    <a:pt x="225419" y="149628"/>
                  </a:lnTo>
                  <a:lnTo>
                    <a:pt x="224247" y="149349"/>
                  </a:lnTo>
                  <a:lnTo>
                    <a:pt x="223019" y="149014"/>
                  </a:lnTo>
                  <a:lnTo>
                    <a:pt x="221847" y="148623"/>
                  </a:lnTo>
                  <a:lnTo>
                    <a:pt x="220675" y="148232"/>
                  </a:lnTo>
                  <a:lnTo>
                    <a:pt x="219503" y="147786"/>
                  </a:lnTo>
                  <a:lnTo>
                    <a:pt x="218387" y="147340"/>
                  </a:lnTo>
                  <a:lnTo>
                    <a:pt x="216154" y="146279"/>
                  </a:lnTo>
                  <a:lnTo>
                    <a:pt x="213922" y="145219"/>
                  </a:lnTo>
                  <a:lnTo>
                    <a:pt x="211689" y="144047"/>
                  </a:lnTo>
                  <a:lnTo>
                    <a:pt x="209513" y="142875"/>
                  </a:lnTo>
                  <a:lnTo>
                    <a:pt x="207280" y="141703"/>
                  </a:lnTo>
                  <a:lnTo>
                    <a:pt x="205104" y="140586"/>
                  </a:lnTo>
                  <a:lnTo>
                    <a:pt x="202871" y="139526"/>
                  </a:lnTo>
                  <a:lnTo>
                    <a:pt x="200639" y="138521"/>
                  </a:lnTo>
                  <a:lnTo>
                    <a:pt x="198574" y="137684"/>
                  </a:lnTo>
                  <a:lnTo>
                    <a:pt x="196565" y="137015"/>
                  </a:lnTo>
                  <a:lnTo>
                    <a:pt x="194500" y="136345"/>
                  </a:lnTo>
                  <a:lnTo>
                    <a:pt x="192435" y="135843"/>
                  </a:lnTo>
                  <a:lnTo>
                    <a:pt x="190314" y="135396"/>
                  </a:lnTo>
                  <a:lnTo>
                    <a:pt x="188249" y="135005"/>
                  </a:lnTo>
                  <a:lnTo>
                    <a:pt x="186128" y="134726"/>
                  </a:lnTo>
                  <a:lnTo>
                    <a:pt x="184007" y="134559"/>
                  </a:lnTo>
                  <a:lnTo>
                    <a:pt x="182333" y="134447"/>
                  </a:lnTo>
                  <a:lnTo>
                    <a:pt x="180715" y="134447"/>
                  </a:lnTo>
                  <a:lnTo>
                    <a:pt x="179040" y="134559"/>
                  </a:lnTo>
                  <a:lnTo>
                    <a:pt x="177422" y="134726"/>
                  </a:lnTo>
                  <a:lnTo>
                    <a:pt x="175859" y="135005"/>
                  </a:lnTo>
                  <a:lnTo>
                    <a:pt x="175022" y="135229"/>
                  </a:lnTo>
                  <a:lnTo>
                    <a:pt x="174241" y="135452"/>
                  </a:lnTo>
                  <a:lnTo>
                    <a:pt x="173515" y="135731"/>
                  </a:lnTo>
                  <a:lnTo>
                    <a:pt x="172734" y="136066"/>
                  </a:lnTo>
                  <a:lnTo>
                    <a:pt x="172008" y="136401"/>
                  </a:lnTo>
                  <a:lnTo>
                    <a:pt x="171227" y="136791"/>
                  </a:lnTo>
                  <a:lnTo>
                    <a:pt x="170501" y="137238"/>
                  </a:lnTo>
                  <a:lnTo>
                    <a:pt x="169720" y="137796"/>
                  </a:lnTo>
                  <a:lnTo>
                    <a:pt x="168994" y="138354"/>
                  </a:lnTo>
                  <a:lnTo>
                    <a:pt x="168325" y="138912"/>
                  </a:lnTo>
                  <a:lnTo>
                    <a:pt x="166929" y="140140"/>
                  </a:lnTo>
                  <a:lnTo>
                    <a:pt x="165590" y="141424"/>
                  </a:lnTo>
                  <a:lnTo>
                    <a:pt x="164195" y="142651"/>
                  </a:lnTo>
                  <a:lnTo>
                    <a:pt x="162855" y="143879"/>
                  </a:lnTo>
                  <a:lnTo>
                    <a:pt x="162130" y="144493"/>
                  </a:lnTo>
                  <a:lnTo>
                    <a:pt x="161404" y="145051"/>
                  </a:lnTo>
                  <a:lnTo>
                    <a:pt x="160679" y="145554"/>
                  </a:lnTo>
                  <a:lnTo>
                    <a:pt x="159897" y="146056"/>
                  </a:lnTo>
                  <a:lnTo>
                    <a:pt x="159172" y="146447"/>
                  </a:lnTo>
                  <a:lnTo>
                    <a:pt x="158390" y="146781"/>
                  </a:lnTo>
                  <a:lnTo>
                    <a:pt x="157609" y="147116"/>
                  </a:lnTo>
                  <a:lnTo>
                    <a:pt x="156828" y="147395"/>
                  </a:lnTo>
                  <a:lnTo>
                    <a:pt x="156046" y="147674"/>
                  </a:lnTo>
                  <a:lnTo>
                    <a:pt x="155209" y="147842"/>
                  </a:lnTo>
                  <a:lnTo>
                    <a:pt x="154428" y="148009"/>
                  </a:lnTo>
                  <a:lnTo>
                    <a:pt x="153591" y="148177"/>
                  </a:lnTo>
                  <a:lnTo>
                    <a:pt x="151916" y="148344"/>
                  </a:lnTo>
                  <a:lnTo>
                    <a:pt x="150242" y="148456"/>
                  </a:lnTo>
                  <a:lnTo>
                    <a:pt x="148568" y="148400"/>
                  </a:lnTo>
                  <a:lnTo>
                    <a:pt x="146893" y="148288"/>
                  </a:lnTo>
                  <a:lnTo>
                    <a:pt x="145331" y="148121"/>
                  </a:lnTo>
                  <a:lnTo>
                    <a:pt x="143824" y="147898"/>
                  </a:lnTo>
                  <a:lnTo>
                    <a:pt x="142261" y="147619"/>
                  </a:lnTo>
                  <a:lnTo>
                    <a:pt x="140698" y="147284"/>
                  </a:lnTo>
                  <a:lnTo>
                    <a:pt x="139192" y="146893"/>
                  </a:lnTo>
                  <a:lnTo>
                    <a:pt x="137685" y="146391"/>
                  </a:lnTo>
                  <a:lnTo>
                    <a:pt x="136178" y="145888"/>
                  </a:lnTo>
                  <a:lnTo>
                    <a:pt x="134727" y="145275"/>
                  </a:lnTo>
                  <a:lnTo>
                    <a:pt x="133276" y="144605"/>
                  </a:lnTo>
                  <a:lnTo>
                    <a:pt x="131825" y="143879"/>
                  </a:lnTo>
                  <a:lnTo>
                    <a:pt x="130485" y="143098"/>
                  </a:lnTo>
                  <a:lnTo>
                    <a:pt x="129090" y="142261"/>
                  </a:lnTo>
                  <a:lnTo>
                    <a:pt x="127806" y="141312"/>
                  </a:lnTo>
                  <a:lnTo>
                    <a:pt x="126523" y="140307"/>
                  </a:lnTo>
                  <a:lnTo>
                    <a:pt x="125295" y="139247"/>
                  </a:lnTo>
                  <a:lnTo>
                    <a:pt x="124067" y="138131"/>
                  </a:lnTo>
                  <a:lnTo>
                    <a:pt x="122951" y="136959"/>
                  </a:lnTo>
                  <a:lnTo>
                    <a:pt x="121834" y="135675"/>
                  </a:lnTo>
                  <a:lnTo>
                    <a:pt x="120830" y="134336"/>
                  </a:lnTo>
                  <a:lnTo>
                    <a:pt x="119881" y="132996"/>
                  </a:lnTo>
                  <a:lnTo>
                    <a:pt x="118988" y="131545"/>
                  </a:lnTo>
                  <a:lnTo>
                    <a:pt x="118151" y="130038"/>
                  </a:lnTo>
                  <a:lnTo>
                    <a:pt x="117370" y="128476"/>
                  </a:lnTo>
                  <a:lnTo>
                    <a:pt x="116700" y="126913"/>
                  </a:lnTo>
                  <a:lnTo>
                    <a:pt x="116086" y="125294"/>
                  </a:lnTo>
                  <a:lnTo>
                    <a:pt x="115584" y="123676"/>
                  </a:lnTo>
                  <a:lnTo>
                    <a:pt x="115137" y="122002"/>
                  </a:lnTo>
                  <a:lnTo>
                    <a:pt x="114802" y="120327"/>
                  </a:lnTo>
                  <a:lnTo>
                    <a:pt x="114579" y="118597"/>
                  </a:lnTo>
                  <a:lnTo>
                    <a:pt x="114412" y="116867"/>
                  </a:lnTo>
                  <a:lnTo>
                    <a:pt x="114356" y="115137"/>
                  </a:lnTo>
                  <a:lnTo>
                    <a:pt x="114412" y="113351"/>
                  </a:lnTo>
                  <a:lnTo>
                    <a:pt x="114523" y="112123"/>
                  </a:lnTo>
                  <a:lnTo>
                    <a:pt x="114691" y="110895"/>
                  </a:lnTo>
                  <a:lnTo>
                    <a:pt x="114858" y="109667"/>
                  </a:lnTo>
                  <a:lnTo>
                    <a:pt x="115137" y="108440"/>
                  </a:lnTo>
                  <a:lnTo>
                    <a:pt x="115416" y="107212"/>
                  </a:lnTo>
                  <a:lnTo>
                    <a:pt x="115695" y="106040"/>
                  </a:lnTo>
                  <a:lnTo>
                    <a:pt x="116421" y="103640"/>
                  </a:lnTo>
                  <a:lnTo>
                    <a:pt x="117202" y="101240"/>
                  </a:lnTo>
                  <a:lnTo>
                    <a:pt x="118095" y="98952"/>
                  </a:lnTo>
                  <a:lnTo>
                    <a:pt x="119937" y="94320"/>
                  </a:lnTo>
                  <a:lnTo>
                    <a:pt x="121667" y="90022"/>
                  </a:lnTo>
                  <a:lnTo>
                    <a:pt x="123341" y="85725"/>
                  </a:lnTo>
                  <a:lnTo>
                    <a:pt x="124960" y="81372"/>
                  </a:lnTo>
                  <a:lnTo>
                    <a:pt x="126467" y="77018"/>
                  </a:lnTo>
                  <a:lnTo>
                    <a:pt x="127862" y="72609"/>
                  </a:lnTo>
                  <a:lnTo>
                    <a:pt x="128532" y="70377"/>
                  </a:lnTo>
                  <a:lnTo>
                    <a:pt x="129146" y="68145"/>
                  </a:lnTo>
                  <a:lnTo>
                    <a:pt x="129704" y="65856"/>
                  </a:lnTo>
                  <a:lnTo>
                    <a:pt x="130262" y="63624"/>
                  </a:lnTo>
                  <a:lnTo>
                    <a:pt x="130764" y="61336"/>
                  </a:lnTo>
                  <a:lnTo>
                    <a:pt x="131211" y="59047"/>
                  </a:lnTo>
                  <a:lnTo>
                    <a:pt x="131825" y="55308"/>
                  </a:lnTo>
                  <a:lnTo>
                    <a:pt x="132438" y="51513"/>
                  </a:lnTo>
                  <a:lnTo>
                    <a:pt x="132997" y="47718"/>
                  </a:lnTo>
                  <a:lnTo>
                    <a:pt x="133610" y="43979"/>
                  </a:lnTo>
                  <a:lnTo>
                    <a:pt x="133945" y="42137"/>
                  </a:lnTo>
                  <a:lnTo>
                    <a:pt x="134336" y="40295"/>
                  </a:lnTo>
                  <a:lnTo>
                    <a:pt x="134782" y="38453"/>
                  </a:lnTo>
                  <a:lnTo>
                    <a:pt x="135285" y="36612"/>
                  </a:lnTo>
                  <a:lnTo>
                    <a:pt x="135787" y="34826"/>
                  </a:lnTo>
                  <a:lnTo>
                    <a:pt x="136401" y="33096"/>
                  </a:lnTo>
                  <a:lnTo>
                    <a:pt x="137071" y="31365"/>
                  </a:lnTo>
                  <a:lnTo>
                    <a:pt x="137852" y="29635"/>
                  </a:lnTo>
                  <a:lnTo>
                    <a:pt x="138299" y="28687"/>
                  </a:lnTo>
                  <a:lnTo>
                    <a:pt x="138857" y="27738"/>
                  </a:lnTo>
                  <a:lnTo>
                    <a:pt x="139415" y="26789"/>
                  </a:lnTo>
                  <a:lnTo>
                    <a:pt x="139973" y="25840"/>
                  </a:lnTo>
                  <a:lnTo>
                    <a:pt x="140587" y="24947"/>
                  </a:lnTo>
                  <a:lnTo>
                    <a:pt x="141201" y="24110"/>
                  </a:lnTo>
                  <a:lnTo>
                    <a:pt x="141870" y="23217"/>
                  </a:lnTo>
                  <a:lnTo>
                    <a:pt x="142540" y="22436"/>
                  </a:lnTo>
                  <a:lnTo>
                    <a:pt x="143210" y="21599"/>
                  </a:lnTo>
                  <a:lnTo>
                    <a:pt x="143935" y="20817"/>
                  </a:lnTo>
                  <a:lnTo>
                    <a:pt x="144717" y="20092"/>
                  </a:lnTo>
                  <a:lnTo>
                    <a:pt x="145442" y="19366"/>
                  </a:lnTo>
                  <a:lnTo>
                    <a:pt x="146224" y="18641"/>
                  </a:lnTo>
                  <a:lnTo>
                    <a:pt x="147061" y="17971"/>
                  </a:lnTo>
                  <a:lnTo>
                    <a:pt x="147898" y="17357"/>
                  </a:lnTo>
                  <a:lnTo>
                    <a:pt x="148735" y="16743"/>
                  </a:lnTo>
                  <a:lnTo>
                    <a:pt x="149572" y="16185"/>
                  </a:lnTo>
                  <a:lnTo>
                    <a:pt x="150465" y="15627"/>
                  </a:lnTo>
                  <a:lnTo>
                    <a:pt x="151358" y="15069"/>
                  </a:lnTo>
                  <a:lnTo>
                    <a:pt x="152251" y="14622"/>
                  </a:lnTo>
                  <a:lnTo>
                    <a:pt x="153144" y="14120"/>
                  </a:lnTo>
                  <a:lnTo>
                    <a:pt x="154093" y="13729"/>
                  </a:lnTo>
                  <a:lnTo>
                    <a:pt x="155042" y="13339"/>
                  </a:lnTo>
                  <a:lnTo>
                    <a:pt x="155990" y="12948"/>
                  </a:lnTo>
                  <a:lnTo>
                    <a:pt x="156939" y="12669"/>
                  </a:lnTo>
                  <a:lnTo>
                    <a:pt x="157888" y="12390"/>
                  </a:lnTo>
                  <a:lnTo>
                    <a:pt x="158893" y="12111"/>
                  </a:lnTo>
                  <a:lnTo>
                    <a:pt x="159841" y="11888"/>
                  </a:lnTo>
                  <a:lnTo>
                    <a:pt x="160846" y="11720"/>
                  </a:lnTo>
                  <a:lnTo>
                    <a:pt x="161851" y="11553"/>
                  </a:lnTo>
                  <a:lnTo>
                    <a:pt x="162855" y="11497"/>
                  </a:lnTo>
                  <a:lnTo>
                    <a:pt x="163860" y="11385"/>
                  </a:lnTo>
                  <a:close/>
                  <a:moveTo>
                    <a:pt x="184677" y="142428"/>
                  </a:moveTo>
                  <a:lnTo>
                    <a:pt x="185235" y="142484"/>
                  </a:lnTo>
                  <a:lnTo>
                    <a:pt x="185793" y="142540"/>
                  </a:lnTo>
                  <a:lnTo>
                    <a:pt x="186296" y="142707"/>
                  </a:lnTo>
                  <a:lnTo>
                    <a:pt x="186854" y="142875"/>
                  </a:lnTo>
                  <a:lnTo>
                    <a:pt x="187300" y="143098"/>
                  </a:lnTo>
                  <a:lnTo>
                    <a:pt x="187747" y="143377"/>
                  </a:lnTo>
                  <a:lnTo>
                    <a:pt x="188193" y="143712"/>
                  </a:lnTo>
                  <a:lnTo>
                    <a:pt x="188584" y="144103"/>
                  </a:lnTo>
                  <a:lnTo>
                    <a:pt x="188975" y="144493"/>
                  </a:lnTo>
                  <a:lnTo>
                    <a:pt x="189254" y="144884"/>
                  </a:lnTo>
                  <a:lnTo>
                    <a:pt x="189533" y="145330"/>
                  </a:lnTo>
                  <a:lnTo>
                    <a:pt x="189812" y="145833"/>
                  </a:lnTo>
                  <a:lnTo>
                    <a:pt x="189979" y="146335"/>
                  </a:lnTo>
                  <a:lnTo>
                    <a:pt x="190091" y="146893"/>
                  </a:lnTo>
                  <a:lnTo>
                    <a:pt x="190202" y="147451"/>
                  </a:lnTo>
                  <a:lnTo>
                    <a:pt x="190202" y="148009"/>
                  </a:lnTo>
                  <a:lnTo>
                    <a:pt x="190202" y="148567"/>
                  </a:lnTo>
                  <a:lnTo>
                    <a:pt x="190091" y="149125"/>
                  </a:lnTo>
                  <a:lnTo>
                    <a:pt x="189979" y="149628"/>
                  </a:lnTo>
                  <a:lnTo>
                    <a:pt x="189812" y="150186"/>
                  </a:lnTo>
                  <a:lnTo>
                    <a:pt x="189533" y="150632"/>
                  </a:lnTo>
                  <a:lnTo>
                    <a:pt x="189254" y="151079"/>
                  </a:lnTo>
                  <a:lnTo>
                    <a:pt x="188975" y="151525"/>
                  </a:lnTo>
                  <a:lnTo>
                    <a:pt x="188584" y="151916"/>
                  </a:lnTo>
                  <a:lnTo>
                    <a:pt x="188193" y="152307"/>
                  </a:lnTo>
                  <a:lnTo>
                    <a:pt x="187747" y="152586"/>
                  </a:lnTo>
                  <a:lnTo>
                    <a:pt x="187300" y="152865"/>
                  </a:lnTo>
                  <a:lnTo>
                    <a:pt x="186854" y="153144"/>
                  </a:lnTo>
                  <a:lnTo>
                    <a:pt x="186296" y="153311"/>
                  </a:lnTo>
                  <a:lnTo>
                    <a:pt x="185793" y="153423"/>
                  </a:lnTo>
                  <a:lnTo>
                    <a:pt x="185235" y="153534"/>
                  </a:lnTo>
                  <a:lnTo>
                    <a:pt x="184119" y="153534"/>
                  </a:lnTo>
                  <a:lnTo>
                    <a:pt x="183561" y="153423"/>
                  </a:lnTo>
                  <a:lnTo>
                    <a:pt x="183003" y="153311"/>
                  </a:lnTo>
                  <a:lnTo>
                    <a:pt x="182500" y="153144"/>
                  </a:lnTo>
                  <a:lnTo>
                    <a:pt x="181998" y="152865"/>
                  </a:lnTo>
                  <a:lnTo>
                    <a:pt x="181552" y="152586"/>
                  </a:lnTo>
                  <a:lnTo>
                    <a:pt x="181161" y="152307"/>
                  </a:lnTo>
                  <a:lnTo>
                    <a:pt x="180770" y="151916"/>
                  </a:lnTo>
                  <a:lnTo>
                    <a:pt x="180380" y="151525"/>
                  </a:lnTo>
                  <a:lnTo>
                    <a:pt x="180045" y="151079"/>
                  </a:lnTo>
                  <a:lnTo>
                    <a:pt x="179766" y="150632"/>
                  </a:lnTo>
                  <a:lnTo>
                    <a:pt x="179543" y="150186"/>
                  </a:lnTo>
                  <a:lnTo>
                    <a:pt x="179375" y="149628"/>
                  </a:lnTo>
                  <a:lnTo>
                    <a:pt x="179208" y="149125"/>
                  </a:lnTo>
                  <a:lnTo>
                    <a:pt x="179152" y="148567"/>
                  </a:lnTo>
                  <a:lnTo>
                    <a:pt x="179096" y="148009"/>
                  </a:lnTo>
                  <a:lnTo>
                    <a:pt x="179152" y="147451"/>
                  </a:lnTo>
                  <a:lnTo>
                    <a:pt x="179208" y="146893"/>
                  </a:lnTo>
                  <a:lnTo>
                    <a:pt x="179375" y="146335"/>
                  </a:lnTo>
                  <a:lnTo>
                    <a:pt x="179543" y="145833"/>
                  </a:lnTo>
                  <a:lnTo>
                    <a:pt x="179766" y="145330"/>
                  </a:lnTo>
                  <a:lnTo>
                    <a:pt x="180045" y="144884"/>
                  </a:lnTo>
                  <a:lnTo>
                    <a:pt x="180380" y="144493"/>
                  </a:lnTo>
                  <a:lnTo>
                    <a:pt x="180770" y="144103"/>
                  </a:lnTo>
                  <a:lnTo>
                    <a:pt x="181161" y="143712"/>
                  </a:lnTo>
                  <a:lnTo>
                    <a:pt x="181552" y="143377"/>
                  </a:lnTo>
                  <a:lnTo>
                    <a:pt x="181998" y="143098"/>
                  </a:lnTo>
                  <a:lnTo>
                    <a:pt x="182500" y="142875"/>
                  </a:lnTo>
                  <a:lnTo>
                    <a:pt x="183003" y="142707"/>
                  </a:lnTo>
                  <a:lnTo>
                    <a:pt x="183561" y="142540"/>
                  </a:lnTo>
                  <a:lnTo>
                    <a:pt x="184119" y="142484"/>
                  </a:lnTo>
                  <a:lnTo>
                    <a:pt x="184677" y="142428"/>
                  </a:lnTo>
                  <a:close/>
                  <a:moveTo>
                    <a:pt x="0" y="0"/>
                  </a:moveTo>
                  <a:lnTo>
                    <a:pt x="0" y="160734"/>
                  </a:lnTo>
                  <a:lnTo>
                    <a:pt x="285750" y="160734"/>
                  </a:lnTo>
                  <a:lnTo>
                    <a:pt x="28575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 name="Google Shape;30;p6"/>
          <p:cNvSpPr txBox="1"/>
          <p:nvPr>
            <p:ph type="title"/>
          </p:nvPr>
        </p:nvSpPr>
        <p:spPr>
          <a:xfrm>
            <a:off x="457200" y="1425175"/>
            <a:ext cx="3101400" cy="857400"/>
          </a:xfrm>
          <a:prstGeom prst="rect">
            <a:avLst/>
          </a:prstGeom>
        </p:spPr>
        <p:txBody>
          <a:bodyPr anchorCtr="0" anchor="b" bIns="0" lIns="0" spcFirstLastPara="1" rIns="0" wrap="square" tIns="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31" name="Google Shape;31;p6"/>
          <p:cNvSpPr txBox="1"/>
          <p:nvPr>
            <p:ph idx="1" type="body"/>
          </p:nvPr>
        </p:nvSpPr>
        <p:spPr>
          <a:xfrm>
            <a:off x="457200" y="2419350"/>
            <a:ext cx="3101400" cy="1862700"/>
          </a:xfrm>
          <a:prstGeom prst="rect">
            <a:avLst/>
          </a:prstGeom>
        </p:spPr>
        <p:txBody>
          <a:bodyPr anchorCtr="0" anchor="t" bIns="0" lIns="0" spcFirstLastPara="1" rIns="0" wrap="square" tIns="0"/>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32" name="Google Shape;32;p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3"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5458204" y="2372421"/>
            <a:ext cx="3533400" cy="2618625"/>
          </a:xfrm>
          <a:prstGeom prst="rect">
            <a:avLst/>
          </a:prstGeom>
          <a:noFill/>
          <a:ln>
            <a:noFill/>
          </a:ln>
        </p:spPr>
      </p:pic>
      <p:sp>
        <p:nvSpPr>
          <p:cNvPr id="35" name="Google Shape;35;p7"/>
          <p:cNvSpPr txBox="1"/>
          <p:nvPr>
            <p:ph type="title"/>
          </p:nvPr>
        </p:nvSpPr>
        <p:spPr>
          <a:xfrm>
            <a:off x="457200" y="1044175"/>
            <a:ext cx="6300300" cy="857400"/>
          </a:xfrm>
          <a:prstGeom prst="rect">
            <a:avLst/>
          </a:prstGeom>
        </p:spPr>
        <p:txBody>
          <a:bodyPr anchorCtr="0" anchor="b" bIns="0" lIns="0" spcFirstLastPara="1" rIns="0" wrap="square" tIns="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6" name="Google Shape;36;p7"/>
          <p:cNvSpPr txBox="1"/>
          <p:nvPr>
            <p:ph idx="1" type="body"/>
          </p:nvPr>
        </p:nvSpPr>
        <p:spPr>
          <a:xfrm>
            <a:off x="457200" y="2082325"/>
            <a:ext cx="2392500" cy="2767200"/>
          </a:xfrm>
          <a:prstGeom prst="rect">
            <a:avLst/>
          </a:prstGeom>
        </p:spPr>
        <p:txBody>
          <a:bodyPr anchorCtr="0" anchor="t" bIns="0" lIns="0" spcFirstLastPara="1" rIns="0" wrap="square" tIns="0"/>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7" name="Google Shape;37;p7"/>
          <p:cNvSpPr txBox="1"/>
          <p:nvPr>
            <p:ph idx="2" type="body"/>
          </p:nvPr>
        </p:nvSpPr>
        <p:spPr>
          <a:xfrm>
            <a:off x="2993928" y="2082325"/>
            <a:ext cx="2392500" cy="2767200"/>
          </a:xfrm>
          <a:prstGeom prst="rect">
            <a:avLst/>
          </a:prstGeom>
        </p:spPr>
        <p:txBody>
          <a:bodyPr anchorCtr="0" anchor="t" bIns="0" lIns="0" spcFirstLastPara="1" rIns="0" wrap="square" tIns="0"/>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8" name="Google Shape;38;p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9" name="Shape 39"/>
        <p:cNvGrpSpPr/>
        <p:nvPr/>
      </p:nvGrpSpPr>
      <p:grpSpPr>
        <a:xfrm>
          <a:off x="0" y="0"/>
          <a:ext cx="0" cy="0"/>
          <a:chOff x="0" y="0"/>
          <a:chExt cx="0" cy="0"/>
        </a:xfrm>
      </p:grpSpPr>
      <p:sp>
        <p:nvSpPr>
          <p:cNvPr id="40" name="Google Shape;40;p8"/>
          <p:cNvSpPr txBox="1"/>
          <p:nvPr>
            <p:ph type="title"/>
          </p:nvPr>
        </p:nvSpPr>
        <p:spPr>
          <a:xfrm>
            <a:off x="457200" y="1044175"/>
            <a:ext cx="6300300" cy="857400"/>
          </a:xfrm>
          <a:prstGeom prst="rect">
            <a:avLst/>
          </a:prstGeom>
        </p:spPr>
        <p:txBody>
          <a:bodyPr anchorCtr="0" anchor="b" bIns="0" lIns="0" spcFirstLastPara="1" rIns="0" wrap="square" tIns="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41" name="Google Shape;41;p8"/>
          <p:cNvSpPr txBox="1"/>
          <p:nvPr>
            <p:ph idx="1" type="body"/>
          </p:nvPr>
        </p:nvSpPr>
        <p:spPr>
          <a:xfrm>
            <a:off x="457200" y="2082325"/>
            <a:ext cx="2359800" cy="2843400"/>
          </a:xfrm>
          <a:prstGeom prst="rect">
            <a:avLst/>
          </a:prstGeom>
        </p:spPr>
        <p:txBody>
          <a:bodyPr anchorCtr="0" anchor="t" bIns="0" lIns="0" spcFirstLastPara="1" rIns="0" wrap="square" tIns="0"/>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2" name="Google Shape;42;p8"/>
          <p:cNvSpPr txBox="1"/>
          <p:nvPr>
            <p:ph idx="2" type="body"/>
          </p:nvPr>
        </p:nvSpPr>
        <p:spPr>
          <a:xfrm>
            <a:off x="3392100" y="2082325"/>
            <a:ext cx="2359800" cy="2843400"/>
          </a:xfrm>
          <a:prstGeom prst="rect">
            <a:avLst/>
          </a:prstGeom>
        </p:spPr>
        <p:txBody>
          <a:bodyPr anchorCtr="0" anchor="t" bIns="0" lIns="0" spcFirstLastPara="1" rIns="0" wrap="square" tIns="0"/>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 name="Google Shape;43;p8"/>
          <p:cNvSpPr txBox="1"/>
          <p:nvPr>
            <p:ph idx="3" type="body"/>
          </p:nvPr>
        </p:nvSpPr>
        <p:spPr>
          <a:xfrm>
            <a:off x="6326997" y="2082325"/>
            <a:ext cx="2359800" cy="2843400"/>
          </a:xfrm>
          <a:prstGeom prst="rect">
            <a:avLst/>
          </a:prstGeom>
        </p:spPr>
        <p:txBody>
          <a:bodyPr anchorCtr="0" anchor="t" bIns="0" lIns="0" spcFirstLastPara="1" rIns="0" wrap="square" tIns="0"/>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4" name="Google Shape;44;p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pic>
        <p:nvPicPr>
          <p:cNvPr id="46" name="Google Shape;46;p9"/>
          <p:cNvPicPr preferRelativeResize="0"/>
          <p:nvPr/>
        </p:nvPicPr>
        <p:blipFill>
          <a:blip r:embed="rId2">
            <a:alphaModFix/>
          </a:blip>
          <a:stretch>
            <a:fillRect/>
          </a:stretch>
        </p:blipFill>
        <p:spPr>
          <a:xfrm>
            <a:off x="5872725" y="2225700"/>
            <a:ext cx="3118876" cy="2765399"/>
          </a:xfrm>
          <a:prstGeom prst="rect">
            <a:avLst/>
          </a:prstGeom>
          <a:noFill/>
          <a:ln>
            <a:noFill/>
          </a:ln>
        </p:spPr>
      </p:pic>
      <p:sp>
        <p:nvSpPr>
          <p:cNvPr id="47" name="Google Shape;47;p9"/>
          <p:cNvSpPr txBox="1"/>
          <p:nvPr>
            <p:ph type="title"/>
          </p:nvPr>
        </p:nvSpPr>
        <p:spPr>
          <a:xfrm>
            <a:off x="457200" y="1044175"/>
            <a:ext cx="6300300" cy="857400"/>
          </a:xfrm>
          <a:prstGeom prst="rect">
            <a:avLst/>
          </a:prstGeom>
        </p:spPr>
        <p:txBody>
          <a:bodyPr anchorCtr="0" anchor="b" bIns="0" lIns="0" spcFirstLastPara="1" rIns="0" wrap="square" tIns="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8" name="Google Shape;48;p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no illustration">
  <p:cSld name="TITLE_ONLY_1">
    <p:spTree>
      <p:nvGrpSpPr>
        <p:cNvPr id="49" name="Shape 49"/>
        <p:cNvGrpSpPr/>
        <p:nvPr/>
      </p:nvGrpSpPr>
      <p:grpSpPr>
        <a:xfrm>
          <a:off x="0" y="0"/>
          <a:ext cx="0" cy="0"/>
          <a:chOff x="0" y="0"/>
          <a:chExt cx="0" cy="0"/>
        </a:xfrm>
      </p:grpSpPr>
      <p:sp>
        <p:nvSpPr>
          <p:cNvPr id="50" name="Google Shape;50;p10"/>
          <p:cNvSpPr txBox="1"/>
          <p:nvPr>
            <p:ph type="title"/>
          </p:nvPr>
        </p:nvSpPr>
        <p:spPr>
          <a:xfrm>
            <a:off x="457200" y="1044175"/>
            <a:ext cx="6300300" cy="857400"/>
          </a:xfrm>
          <a:prstGeom prst="rect">
            <a:avLst/>
          </a:prstGeom>
        </p:spPr>
        <p:txBody>
          <a:bodyPr anchorCtr="0" anchor="b" bIns="0" lIns="0" spcFirstLastPara="1" rIns="0" wrap="square" tIns="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51" name="Google Shape;51;p1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1044175"/>
            <a:ext cx="6300300" cy="857400"/>
          </a:xfrm>
          <a:prstGeom prst="rect">
            <a:avLst/>
          </a:prstGeom>
          <a:noFill/>
          <a:ln>
            <a:noFill/>
          </a:ln>
        </p:spPr>
        <p:txBody>
          <a:bodyPr anchorCtr="0" anchor="b" bIns="0" lIns="0" spcFirstLastPara="1" rIns="0" wrap="square" tIns="0"/>
          <a:lstStyle>
            <a:lvl1pPr lvl="0">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1pPr>
            <a:lvl2pPr lvl="1">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2pPr>
            <a:lvl3pPr lvl="2">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3pPr>
            <a:lvl4pPr lvl="3">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4pPr>
            <a:lvl5pPr lvl="4">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5pPr>
            <a:lvl6pPr lvl="5">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6pPr>
            <a:lvl7pPr lvl="6">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7pPr>
            <a:lvl8pPr lvl="7">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8pPr>
            <a:lvl9pPr lvl="8">
              <a:spcBef>
                <a:spcPts val="0"/>
              </a:spcBef>
              <a:spcAft>
                <a:spcPts val="0"/>
              </a:spcAft>
              <a:buClr>
                <a:srgbClr val="A7D86D"/>
              </a:buClr>
              <a:buSzPts val="4800"/>
              <a:buFont typeface="Poppins"/>
              <a:buNone/>
              <a:defRPr b="1" sz="4800">
                <a:solidFill>
                  <a:srgbClr val="A7D86D"/>
                </a:solidFill>
                <a:latin typeface="Poppins"/>
                <a:ea typeface="Poppins"/>
                <a:cs typeface="Poppins"/>
                <a:sym typeface="Poppins"/>
              </a:defRPr>
            </a:lvl9pPr>
          </a:lstStyle>
          <a:p/>
        </p:txBody>
      </p:sp>
      <p:sp>
        <p:nvSpPr>
          <p:cNvPr id="7" name="Google Shape;7;p1"/>
          <p:cNvSpPr txBox="1"/>
          <p:nvPr>
            <p:ph idx="1" type="body"/>
          </p:nvPr>
        </p:nvSpPr>
        <p:spPr>
          <a:xfrm>
            <a:off x="457200" y="2038350"/>
            <a:ext cx="4929300" cy="1862700"/>
          </a:xfrm>
          <a:prstGeom prst="rect">
            <a:avLst/>
          </a:prstGeom>
          <a:noFill/>
          <a:ln>
            <a:noFill/>
          </a:ln>
        </p:spPr>
        <p:txBody>
          <a:bodyPr anchorCtr="0" anchor="t" bIns="0" lIns="0" spcFirstLastPara="1" rIns="0" wrap="square" tIns="0"/>
          <a:lstStyle>
            <a:lvl1pPr indent="-368300" lvl="0" marL="457200">
              <a:lnSpc>
                <a:spcPct val="115000"/>
              </a:lnSpc>
              <a:spcBef>
                <a:spcPts val="600"/>
              </a:spcBef>
              <a:spcAft>
                <a:spcPts val="0"/>
              </a:spcAft>
              <a:buClr>
                <a:srgbClr val="A7D86D"/>
              </a:buClr>
              <a:buSzPts val="2200"/>
              <a:buFont typeface="Muli Light"/>
              <a:buChar char="●"/>
              <a:defRPr sz="2200">
                <a:solidFill>
                  <a:srgbClr val="65617D"/>
                </a:solidFill>
                <a:latin typeface="Muli Light"/>
                <a:ea typeface="Muli Light"/>
                <a:cs typeface="Muli Light"/>
                <a:sym typeface="Muli Light"/>
              </a:defRPr>
            </a:lvl1pPr>
            <a:lvl2pPr indent="-368300" lvl="1" marL="914400">
              <a:lnSpc>
                <a:spcPct val="115000"/>
              </a:lnSpc>
              <a:spcBef>
                <a:spcPts val="0"/>
              </a:spcBef>
              <a:spcAft>
                <a:spcPts val="0"/>
              </a:spcAft>
              <a:buClr>
                <a:srgbClr val="A7A4BC"/>
              </a:buClr>
              <a:buSzPts val="2200"/>
              <a:buFont typeface="Muli Light"/>
              <a:buChar char="○"/>
              <a:defRPr sz="2200">
                <a:solidFill>
                  <a:srgbClr val="65617D"/>
                </a:solidFill>
                <a:latin typeface="Muli Light"/>
                <a:ea typeface="Muli Light"/>
                <a:cs typeface="Muli Light"/>
                <a:sym typeface="Muli Light"/>
              </a:defRPr>
            </a:lvl2pPr>
            <a:lvl3pPr indent="-368300" lvl="2" marL="1371600">
              <a:lnSpc>
                <a:spcPct val="115000"/>
              </a:lnSpc>
              <a:spcBef>
                <a:spcPts val="0"/>
              </a:spcBef>
              <a:spcAft>
                <a:spcPts val="0"/>
              </a:spcAft>
              <a:buClr>
                <a:srgbClr val="A7A4BC"/>
              </a:buClr>
              <a:buSzPts val="2200"/>
              <a:buFont typeface="Muli Light"/>
              <a:buChar char="■"/>
              <a:defRPr sz="2200">
                <a:solidFill>
                  <a:srgbClr val="65617D"/>
                </a:solidFill>
                <a:latin typeface="Muli Light"/>
                <a:ea typeface="Muli Light"/>
                <a:cs typeface="Muli Light"/>
                <a:sym typeface="Muli Light"/>
              </a:defRPr>
            </a:lvl3pPr>
            <a:lvl4pPr indent="-368300" lvl="3" marL="1828800">
              <a:lnSpc>
                <a:spcPct val="115000"/>
              </a:lnSpc>
              <a:spcBef>
                <a:spcPts val="0"/>
              </a:spcBef>
              <a:spcAft>
                <a:spcPts val="0"/>
              </a:spcAft>
              <a:buClr>
                <a:srgbClr val="A7A4BC"/>
              </a:buClr>
              <a:buSzPts val="2200"/>
              <a:buFont typeface="Muli Light"/>
              <a:buChar char="●"/>
              <a:defRPr sz="2200">
                <a:solidFill>
                  <a:srgbClr val="65617D"/>
                </a:solidFill>
                <a:latin typeface="Muli Light"/>
                <a:ea typeface="Muli Light"/>
                <a:cs typeface="Muli Light"/>
                <a:sym typeface="Muli Light"/>
              </a:defRPr>
            </a:lvl4pPr>
            <a:lvl5pPr indent="-368300" lvl="4" marL="2286000">
              <a:lnSpc>
                <a:spcPct val="115000"/>
              </a:lnSpc>
              <a:spcBef>
                <a:spcPts val="0"/>
              </a:spcBef>
              <a:spcAft>
                <a:spcPts val="0"/>
              </a:spcAft>
              <a:buClr>
                <a:srgbClr val="A7A4BC"/>
              </a:buClr>
              <a:buSzPts val="2200"/>
              <a:buFont typeface="Muli Light"/>
              <a:buChar char="○"/>
              <a:defRPr sz="2200">
                <a:solidFill>
                  <a:srgbClr val="65617D"/>
                </a:solidFill>
                <a:latin typeface="Muli Light"/>
                <a:ea typeface="Muli Light"/>
                <a:cs typeface="Muli Light"/>
                <a:sym typeface="Muli Light"/>
              </a:defRPr>
            </a:lvl5pPr>
            <a:lvl6pPr indent="-368300" lvl="5" marL="2743200">
              <a:lnSpc>
                <a:spcPct val="115000"/>
              </a:lnSpc>
              <a:spcBef>
                <a:spcPts val="0"/>
              </a:spcBef>
              <a:spcAft>
                <a:spcPts val="0"/>
              </a:spcAft>
              <a:buClr>
                <a:srgbClr val="A7A4BC"/>
              </a:buClr>
              <a:buSzPts val="2200"/>
              <a:buFont typeface="Muli Light"/>
              <a:buChar char="■"/>
              <a:defRPr sz="2200">
                <a:solidFill>
                  <a:srgbClr val="65617D"/>
                </a:solidFill>
                <a:latin typeface="Muli Light"/>
                <a:ea typeface="Muli Light"/>
                <a:cs typeface="Muli Light"/>
                <a:sym typeface="Muli Light"/>
              </a:defRPr>
            </a:lvl6pPr>
            <a:lvl7pPr indent="-368300" lvl="6" marL="3200400">
              <a:lnSpc>
                <a:spcPct val="115000"/>
              </a:lnSpc>
              <a:spcBef>
                <a:spcPts val="0"/>
              </a:spcBef>
              <a:spcAft>
                <a:spcPts val="0"/>
              </a:spcAft>
              <a:buClr>
                <a:srgbClr val="A7A4BC"/>
              </a:buClr>
              <a:buSzPts val="2200"/>
              <a:buFont typeface="Muli Light"/>
              <a:buChar char="●"/>
              <a:defRPr sz="2200">
                <a:solidFill>
                  <a:srgbClr val="65617D"/>
                </a:solidFill>
                <a:latin typeface="Muli Light"/>
                <a:ea typeface="Muli Light"/>
                <a:cs typeface="Muli Light"/>
                <a:sym typeface="Muli Light"/>
              </a:defRPr>
            </a:lvl7pPr>
            <a:lvl8pPr indent="-368300" lvl="7" marL="3657600">
              <a:lnSpc>
                <a:spcPct val="115000"/>
              </a:lnSpc>
              <a:spcBef>
                <a:spcPts val="0"/>
              </a:spcBef>
              <a:spcAft>
                <a:spcPts val="0"/>
              </a:spcAft>
              <a:buClr>
                <a:srgbClr val="A7A4BC"/>
              </a:buClr>
              <a:buSzPts val="2200"/>
              <a:buFont typeface="Muli Light"/>
              <a:buChar char="○"/>
              <a:defRPr sz="2200">
                <a:solidFill>
                  <a:srgbClr val="65617D"/>
                </a:solidFill>
                <a:latin typeface="Muli Light"/>
                <a:ea typeface="Muli Light"/>
                <a:cs typeface="Muli Light"/>
                <a:sym typeface="Muli Light"/>
              </a:defRPr>
            </a:lvl8pPr>
            <a:lvl9pPr indent="-368300" lvl="8" marL="4114800">
              <a:lnSpc>
                <a:spcPct val="115000"/>
              </a:lnSpc>
              <a:spcBef>
                <a:spcPts val="0"/>
              </a:spcBef>
              <a:spcAft>
                <a:spcPts val="0"/>
              </a:spcAft>
              <a:buClr>
                <a:srgbClr val="A7A4BC"/>
              </a:buClr>
              <a:buSzPts val="2200"/>
              <a:buFont typeface="Muli Light"/>
              <a:buChar char="■"/>
              <a:defRPr sz="2200">
                <a:solidFill>
                  <a:srgbClr val="65617D"/>
                </a:solidFill>
                <a:latin typeface="Muli Light"/>
                <a:ea typeface="Muli Light"/>
                <a:cs typeface="Muli Light"/>
                <a:sym typeface="Muli Light"/>
              </a:defRPr>
            </a:lvl9pPr>
          </a:lstStyle>
          <a:p/>
        </p:txBody>
      </p:sp>
      <p:sp>
        <p:nvSpPr>
          <p:cNvPr id="8" name="Google Shape;8;p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algn="r">
              <a:buNone/>
              <a:defRPr sz="1300">
                <a:solidFill>
                  <a:srgbClr val="A7D86D"/>
                </a:solidFill>
                <a:latin typeface="Poppins Light"/>
                <a:ea typeface="Poppins Light"/>
                <a:cs typeface="Poppins Light"/>
                <a:sym typeface="Poppins Light"/>
              </a:defRPr>
            </a:lvl1pPr>
            <a:lvl2pPr lvl="1" algn="r">
              <a:buNone/>
              <a:defRPr sz="1300">
                <a:solidFill>
                  <a:srgbClr val="A7D86D"/>
                </a:solidFill>
                <a:latin typeface="Poppins Light"/>
                <a:ea typeface="Poppins Light"/>
                <a:cs typeface="Poppins Light"/>
                <a:sym typeface="Poppins Light"/>
              </a:defRPr>
            </a:lvl2pPr>
            <a:lvl3pPr lvl="2" algn="r">
              <a:buNone/>
              <a:defRPr sz="1300">
                <a:solidFill>
                  <a:srgbClr val="A7D86D"/>
                </a:solidFill>
                <a:latin typeface="Poppins Light"/>
                <a:ea typeface="Poppins Light"/>
                <a:cs typeface="Poppins Light"/>
                <a:sym typeface="Poppins Light"/>
              </a:defRPr>
            </a:lvl3pPr>
            <a:lvl4pPr lvl="3" algn="r">
              <a:buNone/>
              <a:defRPr sz="1300">
                <a:solidFill>
                  <a:srgbClr val="A7D86D"/>
                </a:solidFill>
                <a:latin typeface="Poppins Light"/>
                <a:ea typeface="Poppins Light"/>
                <a:cs typeface="Poppins Light"/>
                <a:sym typeface="Poppins Light"/>
              </a:defRPr>
            </a:lvl4pPr>
            <a:lvl5pPr lvl="4" algn="r">
              <a:buNone/>
              <a:defRPr sz="1300">
                <a:solidFill>
                  <a:srgbClr val="A7D86D"/>
                </a:solidFill>
                <a:latin typeface="Poppins Light"/>
                <a:ea typeface="Poppins Light"/>
                <a:cs typeface="Poppins Light"/>
                <a:sym typeface="Poppins Light"/>
              </a:defRPr>
            </a:lvl5pPr>
            <a:lvl6pPr lvl="5" algn="r">
              <a:buNone/>
              <a:defRPr sz="1300">
                <a:solidFill>
                  <a:srgbClr val="A7D86D"/>
                </a:solidFill>
                <a:latin typeface="Poppins Light"/>
                <a:ea typeface="Poppins Light"/>
                <a:cs typeface="Poppins Light"/>
                <a:sym typeface="Poppins Light"/>
              </a:defRPr>
            </a:lvl6pPr>
            <a:lvl7pPr lvl="6" algn="r">
              <a:buNone/>
              <a:defRPr sz="1300">
                <a:solidFill>
                  <a:srgbClr val="A7D86D"/>
                </a:solidFill>
                <a:latin typeface="Poppins Light"/>
                <a:ea typeface="Poppins Light"/>
                <a:cs typeface="Poppins Light"/>
                <a:sym typeface="Poppins Light"/>
              </a:defRPr>
            </a:lvl7pPr>
            <a:lvl8pPr lvl="7" algn="r">
              <a:buNone/>
              <a:defRPr sz="1300">
                <a:solidFill>
                  <a:srgbClr val="A7D86D"/>
                </a:solidFill>
                <a:latin typeface="Poppins Light"/>
                <a:ea typeface="Poppins Light"/>
                <a:cs typeface="Poppins Light"/>
                <a:sym typeface="Poppins Light"/>
              </a:defRPr>
            </a:lvl8pPr>
            <a:lvl9pPr lvl="8" algn="r">
              <a:buNone/>
              <a:defRPr sz="1300">
                <a:solidFill>
                  <a:srgbClr val="A7D86D"/>
                </a:solidFill>
                <a:latin typeface="Poppins Light"/>
                <a:ea typeface="Poppins Light"/>
                <a:cs typeface="Poppins Light"/>
                <a:sym typeface="Poppins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s://chrome.google.com/webstore/detail/smallpdf/ohfgljdgelakfkefopgklcohadegdpjf" TargetMode="External"/><Relationship Id="rId4" Type="http://schemas.openxmlformats.org/officeDocument/2006/relationships/hyperlink" Target="https://chrome.google.com/webstore/detail/smallpdf/ohfgljdgelakfkefopgklcohadegdpjf" TargetMode="External"/><Relationship Id="rId5" Type="http://schemas.openxmlformats.org/officeDocument/2006/relationships/image" Target="../media/image13.png"/><Relationship Id="rId6" Type="http://schemas.openxmlformats.org/officeDocument/2006/relationships/hyperlink" Target="http://www.youtube.com/watch?v=j0S3-XJr-zU" TargetMode="External"/><Relationship Id="rId7"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s://chrome.google.com/webstore/detail/event-merge-for-google-ca/idehaflielbgpaokehlhidbjlehlfcep" TargetMode="External"/><Relationship Id="rId4" Type="http://schemas.openxmlformats.org/officeDocument/2006/relationships/hyperlink" Target="https://chrome.google.com/webstore/detail/event-merge-for-google-ca/idehaflielbgpaokehlhidbjlehlfcep" TargetMode="External"/><Relationship Id="rId5" Type="http://schemas.openxmlformats.org/officeDocument/2006/relationships/image" Target="../media/image33.png"/><Relationship Id="rId6" Type="http://schemas.openxmlformats.org/officeDocument/2006/relationships/hyperlink" Target="http://www.youtube.com/watch?v=kNna5eFF7jQ" TargetMode="External"/><Relationship Id="rId7"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s://chrome.google.com/webstore/detail/tab-resize-split-screen-l/bkpenclhmiealbebdopglffmfdiilejc?utm_source=plus" TargetMode="External"/><Relationship Id="rId4" Type="http://schemas.openxmlformats.org/officeDocument/2006/relationships/hyperlink" Target="https://chrome.google.com/webstore/detail/tab-resize-split-screen-l/bkpenclhmiealbebdopglffmfdiilejc?utm_source=plus" TargetMode="External"/><Relationship Id="rId5" Type="http://schemas.openxmlformats.org/officeDocument/2006/relationships/image" Target="../media/image16.png"/><Relationship Id="rId6" Type="http://schemas.openxmlformats.org/officeDocument/2006/relationships/hyperlink" Target="http://www.youtube.com/watch?v=Yhljx4HRb6o" TargetMode="External"/><Relationship Id="rId7"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s://chrome.google.com/webstore/detail/grammarly-for-chrome/kbfnbcaeplbcioakkpcpgfkobkghlhen?utm_source=plus" TargetMode="External"/><Relationship Id="rId4" Type="http://schemas.openxmlformats.org/officeDocument/2006/relationships/hyperlink" Target="https://chrome.google.com/webstore/detail/grammarly-for-chrome/kbfnbcaeplbcioakkpcpgfkobkghlhen?utm_source=plus" TargetMode="External"/><Relationship Id="rId5" Type="http://schemas.openxmlformats.org/officeDocument/2006/relationships/image" Target="../media/image23.png"/><Relationship Id="rId6" Type="http://schemas.openxmlformats.org/officeDocument/2006/relationships/hyperlink" Target="http://www.youtube.com/watch?v=jFpB_gWx2TM" TargetMode="External"/><Relationship Id="rId7"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s://chrome.google.com/webstore/detail/kami-pdf-and-document-mar/ecnphlgnajanjnkcmbpancdjoidceilk?utm_source=plus" TargetMode="External"/><Relationship Id="rId4" Type="http://schemas.openxmlformats.org/officeDocument/2006/relationships/hyperlink" Target="https://chrome.google.com/webstore/detail/kami-pdf-and-document-mar/ecnphlgnajanjnkcmbpancdjoidceilk?utm_source=plus" TargetMode="External"/><Relationship Id="rId5" Type="http://schemas.openxmlformats.org/officeDocument/2006/relationships/image" Target="../media/image29.png"/><Relationship Id="rId6" Type="http://schemas.openxmlformats.org/officeDocument/2006/relationships/hyperlink" Target="http://www.youtube.com/watch?v=MbQIFTH8clk" TargetMode="External"/><Relationship Id="rId7"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s://chrome.google.com/webstore/detail/tabcloud/npecfdijgoblfcgagoijgmgejmcpnhof?hl=en" TargetMode="External"/><Relationship Id="rId4" Type="http://schemas.openxmlformats.org/officeDocument/2006/relationships/hyperlink" Target="https://chrome.google.com/webstore/detail/tabcloud/npecfdijgoblfcgagoijgmgejmcpnhof?hl=en" TargetMode="External"/><Relationship Id="rId5" Type="http://schemas.openxmlformats.org/officeDocument/2006/relationships/image" Target="../media/image20.png"/><Relationship Id="rId6" Type="http://schemas.openxmlformats.org/officeDocument/2006/relationships/hyperlink" Target="http://www.youtube.com/watch?v=HrFDOjKr2iQ" TargetMode="External"/><Relationship Id="rId7"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s://chrome.google.com/webstore/detail/black-menu-for-google/eignhdfgaldabilaaegmdfbajngjmoke" TargetMode="External"/><Relationship Id="rId4" Type="http://schemas.openxmlformats.org/officeDocument/2006/relationships/hyperlink" Target="https://chrome.google.com/webstore/detail/black-menu-for-google/eignhdfgaldabilaaegmdfbajngjmoke" TargetMode="External"/><Relationship Id="rId5" Type="http://schemas.openxmlformats.org/officeDocument/2006/relationships/image" Target="../media/image26.jpg"/><Relationship Id="rId6" Type="http://schemas.openxmlformats.org/officeDocument/2006/relationships/hyperlink" Target="http://www.youtube.com/watch?v=fCZSAWGRFf0" TargetMode="External"/><Relationship Id="rId7" Type="http://schemas.openxmlformats.org/officeDocument/2006/relationships/image" Target="../media/image3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https://chrome.google.com/webstore/detail/404-me-not/ghibbpidlpkakmdfafpgpijahndidbka" TargetMode="External"/><Relationship Id="rId4" Type="http://schemas.openxmlformats.org/officeDocument/2006/relationships/hyperlink" Target="https://chrome.google.com/webstore/detail/404-me-not/ghibbpidlpkakmdfafpgpijahndidbka" TargetMode="External"/><Relationship Id="rId5" Type="http://schemas.openxmlformats.org/officeDocument/2006/relationships/image" Target="../media/image36.jpg"/><Relationship Id="rId6" Type="http://schemas.openxmlformats.org/officeDocument/2006/relationships/hyperlink" Target="http://www.youtube.com/watch?v=98znegV1Su0" TargetMode="External"/><Relationship Id="rId7"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hyperlink" Target="http://www.youtube.com/watch?v=CH50zuS8DD0" TargetMode="Externa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www.slidescarnival.com/copyright-and-legal-informatio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s://chrome.google.com/webstore/detail/g-suite-training/idkloemkmldbemijiamdiolojbffnjlh" TargetMode="External"/><Relationship Id="rId4" Type="http://schemas.openxmlformats.org/officeDocument/2006/relationships/hyperlink" Target="https://chrome.google.com/webstore/detail/g-suite-training/idkloemkmldbemijiamdiolojbffnjlh" TargetMode="External"/><Relationship Id="rId5" Type="http://schemas.openxmlformats.org/officeDocument/2006/relationships/image" Target="../media/image27.jpg"/><Relationship Id="rId6" Type="http://schemas.openxmlformats.org/officeDocument/2006/relationships/hyperlink" Target="http://www.youtube.com/watch?v=jyl-JQJVN74" TargetMode="External"/><Relationship Id="rId7"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hyperlink" Target="https://chrome.google.com/webstore/detail/wot-web-of-trust-website/bhmmomiinigofkjcapegjjndpbikblnp" TargetMode="External"/><Relationship Id="rId4" Type="http://schemas.openxmlformats.org/officeDocument/2006/relationships/hyperlink" Target="https://chrome.google.com/webstore/detail/wot-web-of-trust-website/bhmmomiinigofkjcapegjjndpbikblnp" TargetMode="External"/><Relationship Id="rId5" Type="http://schemas.openxmlformats.org/officeDocument/2006/relationships/image" Target="../media/image19.jpg"/><Relationship Id="rId6" Type="http://schemas.openxmlformats.org/officeDocument/2006/relationships/hyperlink" Target="http://www.youtube.com/watch?v=PQI1d5jFRnI" TargetMode="External"/><Relationship Id="rId7"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s://chrome.google.com/webstore/detail/fair-adblocker-by-stands/lgblnfidahcdcjddiepkckcfdhpknnjh?utm_source=plus" TargetMode="External"/><Relationship Id="rId4" Type="http://schemas.openxmlformats.org/officeDocument/2006/relationships/image" Target="../media/image44.png"/><Relationship Id="rId5" Type="http://schemas.openxmlformats.org/officeDocument/2006/relationships/hyperlink" Target="https://chrome.google.com/webstore/detail/fair-adblocker-by-stands/lgblnfidahcdcjddiepkckcfdhpknnjh?utm_source=plus" TargetMode="External"/><Relationship Id="rId6" Type="http://schemas.openxmlformats.org/officeDocument/2006/relationships/hyperlink" Target="http://www.youtube.com/watch?v=Jft7cMC3KIY" TargetMode="External"/><Relationship Id="rId7" Type="http://schemas.openxmlformats.org/officeDocument/2006/relationships/image" Target="../media/image3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hyperlink" Target="https://chrome.google.com/webstore/detail/adblock-plus-free-ad-bloc/cfhdojbkjhnklbpkdaibdccddilifddb" TargetMode="External"/><Relationship Id="rId4" Type="http://schemas.openxmlformats.org/officeDocument/2006/relationships/hyperlink" Target="https://chrome.google.com/webstore/detail/adblock-plus-free-ad-bloc/cfhdojbkjhnklbpkdaibdccddilifddb" TargetMode="External"/><Relationship Id="rId5" Type="http://schemas.openxmlformats.org/officeDocument/2006/relationships/image" Target="../media/image42.png"/><Relationship Id="rId6" Type="http://schemas.openxmlformats.org/officeDocument/2006/relationships/hyperlink" Target="http://www.youtube.com/watch?v=jT38EtY5iuk" TargetMode="External"/><Relationship Id="rId7" Type="http://schemas.openxmlformats.org/officeDocument/2006/relationships/image" Target="../media/image3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hyperlink" Target="https://chrome.google.com/webstore/detail/app-launcher-customizer-f/ponjkmladgjfjgllmhnkhgbgocdigcjm?utm_source=plus" TargetMode="External"/><Relationship Id="rId4" Type="http://schemas.openxmlformats.org/officeDocument/2006/relationships/hyperlink" Target="https://chrome.google.com/webstore/detail/app-launcher-customizer-f/ponjkmladgjfjgllmhnkhgbgocdigcjm?utm_source=plus" TargetMode="External"/><Relationship Id="rId5" Type="http://schemas.openxmlformats.org/officeDocument/2006/relationships/image" Target="../media/image32.jpg"/><Relationship Id="rId6" Type="http://schemas.openxmlformats.org/officeDocument/2006/relationships/hyperlink" Target="http://www.youtube.com/watch?v=XHsbE6ksliA" TargetMode="External"/><Relationship Id="rId7" Type="http://schemas.openxmlformats.org/officeDocument/2006/relationships/image" Target="../media/image3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hyperlink" Target="https://chrome.google.com/webstore/detail/clickclean/ghgabhipcejejjmhhchfonmamedcbeod" TargetMode="External"/><Relationship Id="rId4" Type="http://schemas.openxmlformats.org/officeDocument/2006/relationships/hyperlink" Target="https://chrome.google.com/webstore/detail/clickclean/ghgabhipcejejjmhhchfonmamedcbeod" TargetMode="External"/><Relationship Id="rId5" Type="http://schemas.openxmlformats.org/officeDocument/2006/relationships/image" Target="../media/image37.jpg"/><Relationship Id="rId6" Type="http://schemas.openxmlformats.org/officeDocument/2006/relationships/hyperlink" Target="http://www.youtube.com/watch?v=V0iGUNjBc-E" TargetMode="External"/><Relationship Id="rId7" Type="http://schemas.openxmlformats.org/officeDocument/2006/relationships/image" Target="../media/image3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hyperlink" Target="https://chrome.google.com/webstore/detail/draftback/nnajoiemfpldioamchanognpjmocgkbg" TargetMode="External"/><Relationship Id="rId4" Type="http://schemas.openxmlformats.org/officeDocument/2006/relationships/hyperlink" Target="https://chrome.google.com/webstore/detail/draftback/nnajoiemfpldioamchanognpjmocgkbg" TargetMode="External"/><Relationship Id="rId5" Type="http://schemas.openxmlformats.org/officeDocument/2006/relationships/image" Target="../media/image41.png"/><Relationship Id="rId6" Type="http://schemas.openxmlformats.org/officeDocument/2006/relationships/hyperlink" Target="http://www.youtube.com/watch?v=fRvL6qnqXcQ" TargetMode="External"/><Relationship Id="rId7" Type="http://schemas.openxmlformats.org/officeDocument/2006/relationships/image" Target="../media/image4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hyperlink" Target="https://chrome.google.com/webstore/detail/phish-alert/hfokdlmjeppdmpbngjpnlnijogcecaop" TargetMode="External"/><Relationship Id="rId4" Type="http://schemas.openxmlformats.org/officeDocument/2006/relationships/hyperlink" Target="https://chrome.google.com/webstore/detail/phish-alert/hfokdlmjeppdmpbngjpnlnijogcecaop" TargetMode="External"/><Relationship Id="rId5" Type="http://schemas.openxmlformats.org/officeDocument/2006/relationships/image" Target="../media/image60.png"/><Relationship Id="rId6" Type="http://schemas.openxmlformats.org/officeDocument/2006/relationships/hyperlink" Target="http://www.youtube.com/watch?v=aRbZsAkNIhE" TargetMode="External"/><Relationship Id="rId7" Type="http://schemas.openxmlformats.org/officeDocument/2006/relationships/image" Target="../media/image4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hyperlink" Target="https://chrome.google.com/webstore/detail/boomerang-for-gmail/mdanidgdpmkimeiiojknlnekblgmpdll?utm_source=plus" TargetMode="External"/><Relationship Id="rId4" Type="http://schemas.openxmlformats.org/officeDocument/2006/relationships/hyperlink" Target="https://chrome.google.com/webstore/detail/boomerang-for-gmail/mdanidgdpmkimeiiojknlnekblgmpdll?utm_source=plus" TargetMode="External"/><Relationship Id="rId5" Type="http://schemas.openxmlformats.org/officeDocument/2006/relationships/image" Target="../media/image50.png"/><Relationship Id="rId6" Type="http://schemas.openxmlformats.org/officeDocument/2006/relationships/hyperlink" Target="http://www.youtube.com/watch?v=-LCgb5IVYmk" TargetMode="External"/><Relationship Id="rId7" Type="http://schemas.openxmlformats.org/officeDocument/2006/relationships/image" Target="../media/image5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hyperlink" Target="https://chrome.google.com/webstore/detail/chrome-remote-desktop/gbchcmhmhahfdphkhkmpfmihenigjmpp?hl=en" TargetMode="External"/><Relationship Id="rId4" Type="http://schemas.openxmlformats.org/officeDocument/2006/relationships/hyperlink" Target="https://chrome.google.com/webstore/detail/chrome-remote-desktop/gbchcmhmhahfdphkhkmpfmihenigjmpp?hl=en" TargetMode="External"/><Relationship Id="rId5" Type="http://schemas.openxmlformats.org/officeDocument/2006/relationships/image" Target="../media/image40.jpg"/><Relationship Id="rId6" Type="http://schemas.openxmlformats.org/officeDocument/2006/relationships/hyperlink" Target="http://www.youtube.com/watch?v=rVLE4quP670" TargetMode="External"/><Relationship Id="rId7" Type="http://schemas.openxmlformats.org/officeDocument/2006/relationships/image" Target="../media/image4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hyperlink" Target="https://chrome.google.com/webstore/detail/google-tone/nnckehldicaciogcbchegobnafnjkcne" TargetMode="External"/><Relationship Id="rId4" Type="http://schemas.openxmlformats.org/officeDocument/2006/relationships/hyperlink" Target="https://chrome.google.com/webstore/detail/google-tone/nnckehldicaciogcbchegobnafnjkcne" TargetMode="External"/><Relationship Id="rId5" Type="http://schemas.openxmlformats.org/officeDocument/2006/relationships/image" Target="../media/image68.jpg"/><Relationship Id="rId6" Type="http://schemas.openxmlformats.org/officeDocument/2006/relationships/hyperlink" Target="http://www.youtube.com/watch?v=axTPp3xf4zY" TargetMode="External"/><Relationship Id="rId7" Type="http://schemas.openxmlformats.org/officeDocument/2006/relationships/image" Target="../media/image4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hyperlink" Target="http://www.youtube.com/watch?v=CH50zuS8DD0" TargetMode="Externa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hyperlink" Target="https://chrome.google.com/webstore/detail/bitly-unleash-the-power-o/iabeihobmhlgpkcgjiloemdbofjbdcic?utm_source=gmail" TargetMode="External"/><Relationship Id="rId4" Type="http://schemas.openxmlformats.org/officeDocument/2006/relationships/hyperlink" Target="https://chrome.google.com/webstore/detail/bitly-unleash-the-power-o/iabeihobmhlgpkcgjiloemdbofjbdcic?utm_source=gmail" TargetMode="External"/><Relationship Id="rId5" Type="http://schemas.openxmlformats.org/officeDocument/2006/relationships/image" Target="../media/image51.png"/><Relationship Id="rId6" Type="http://schemas.openxmlformats.org/officeDocument/2006/relationships/hyperlink" Target="http://www.youtube.com/watch?v=IToX39zBhBI" TargetMode="External"/><Relationship Id="rId7" Type="http://schemas.openxmlformats.org/officeDocument/2006/relationships/image" Target="../media/image4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hyperlink" Target="https://chrome.google.com/webstore/detail/awesome-screenshot-screen/nlipoenfbbikpbjkfpfillcgkoblgpmj?utm_source=plus" TargetMode="External"/><Relationship Id="rId4" Type="http://schemas.openxmlformats.org/officeDocument/2006/relationships/hyperlink" Target="https://chrome.google.com/webstore/detail/awesome-screenshot-screen/nlipoenfbbikpbjkfpfillcgkoblgpmj?utm_source=plus" TargetMode="External"/><Relationship Id="rId5" Type="http://schemas.openxmlformats.org/officeDocument/2006/relationships/hyperlink" Target="https://chrome.google.com/webstore/detail/awesome-screenshot-screen/nlipoenfbbikpbjkfpfillcgkoblgpmj?utm_source=plus" TargetMode="External"/><Relationship Id="rId6" Type="http://schemas.openxmlformats.org/officeDocument/2006/relationships/image" Target="../media/image56.png"/><Relationship Id="rId7" Type="http://schemas.openxmlformats.org/officeDocument/2006/relationships/hyperlink" Target="http://www.youtube.com/watch?v=6ZC5ZI3nNsA" TargetMode="External"/><Relationship Id="rId8" Type="http://schemas.openxmlformats.org/officeDocument/2006/relationships/image" Target="../media/image5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hyperlink" Target="https://chrome.google.com/webstore/detail/screencastify-screen-vide/mmeijimgabbpbgpdklnllpncmdofkcpn?utm_source=plus" TargetMode="External"/><Relationship Id="rId4" Type="http://schemas.openxmlformats.org/officeDocument/2006/relationships/hyperlink" Target="https://chrome.google.com/webstore/detail/screencastify-screen-vide/mmeijimgabbpbgpdklnllpncmdofkcpn?utm_source=plus" TargetMode="External"/><Relationship Id="rId5" Type="http://schemas.openxmlformats.org/officeDocument/2006/relationships/image" Target="../media/image69.png"/><Relationship Id="rId6" Type="http://schemas.openxmlformats.org/officeDocument/2006/relationships/hyperlink" Target="http://www.youtube.com/watch?v=VyrMfmTIHyQ" TargetMode="External"/><Relationship Id="rId7" Type="http://schemas.openxmlformats.org/officeDocument/2006/relationships/image" Target="../media/image6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hyperlink" Target="https://chrome.google.com/webstore/detail/sir-links-a-lot/cggpkbnlnicoanmphgkkcmidbpdacepn" TargetMode="External"/><Relationship Id="rId4" Type="http://schemas.openxmlformats.org/officeDocument/2006/relationships/hyperlink" Target="https://chrome.google.com/webstore/detail/sir-links-a-lot/cggpkbnlnicoanmphgkkcmidbpdacepn" TargetMode="External"/><Relationship Id="rId5" Type="http://schemas.openxmlformats.org/officeDocument/2006/relationships/image" Target="../media/image49.jpg"/><Relationship Id="rId6" Type="http://schemas.openxmlformats.org/officeDocument/2006/relationships/hyperlink" Target="http://www.youtube.com/watch?v=QGee5fUaxrY" TargetMode="External"/><Relationship Id="rId7" Type="http://schemas.openxmlformats.org/officeDocument/2006/relationships/image" Target="../media/image5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hyperlink" Target="https://chrome.google.com/webstore/detail/alice-keeler-anyonecanvie/hdjklakffhgbjmenlcjcgagjlkbpmjcf?utm_source=gmail" TargetMode="External"/><Relationship Id="rId4" Type="http://schemas.openxmlformats.org/officeDocument/2006/relationships/hyperlink" Target="https://chrome.google.com/webstore/detail/alice-keeler-anyonecanvie/hdjklakffhgbjmenlcjcgagjlkbpmjcf?utm_source=gmail" TargetMode="External"/><Relationship Id="rId5" Type="http://schemas.openxmlformats.org/officeDocument/2006/relationships/image" Target="../media/image64.png"/><Relationship Id="rId6" Type="http://schemas.openxmlformats.org/officeDocument/2006/relationships/hyperlink" Target="http://www.youtube.com/watch?v=I47yqpWhDlQ" TargetMode="External"/><Relationship Id="rId7" Type="http://schemas.openxmlformats.org/officeDocument/2006/relationships/image" Target="../media/image7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hyperlink" Target="https://chrome.google.com/webstore/detail/the-qr-code-extension/oijdcdmnjjgnnhgljmhkjlablaejfeeb" TargetMode="External"/><Relationship Id="rId4" Type="http://schemas.openxmlformats.org/officeDocument/2006/relationships/hyperlink" Target="https://chrome.google.com/webstore/detail/the-qr-code-extension/oijdcdmnjjgnnhgljmhkjlablaejfeeb" TargetMode="External"/><Relationship Id="rId5" Type="http://schemas.openxmlformats.org/officeDocument/2006/relationships/image" Target="../media/image65.png"/><Relationship Id="rId6" Type="http://schemas.openxmlformats.org/officeDocument/2006/relationships/hyperlink" Target="http://www.youtube.com/watch?v=4VweC0V4QqI" TargetMode="External"/><Relationship Id="rId7" Type="http://schemas.openxmlformats.org/officeDocument/2006/relationships/image" Target="../media/image7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hyperlink" Target="https://chrome.google.com/webstore/detail/google-cast-for-education/bnmgbcehmiinmmlmepibeeflglhbhlea" TargetMode="External"/><Relationship Id="rId4" Type="http://schemas.openxmlformats.org/officeDocument/2006/relationships/hyperlink" Target="http://www.youtube.com/watch?v=07KFD5fGq_4" TargetMode="External"/><Relationship Id="rId5" Type="http://schemas.openxmlformats.org/officeDocument/2006/relationships/image" Target="../media/image70.jpg"/><Relationship Id="rId6" Type="http://schemas.openxmlformats.org/officeDocument/2006/relationships/hyperlink" Target="https://chrome.google.com/webstore/detail/google-cast-for-education/bnmgbcehmiinmmlmepibeeflglhbhlea" TargetMode="External"/><Relationship Id="rId7" Type="http://schemas.openxmlformats.org/officeDocument/2006/relationships/image" Target="../media/image5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youtube.com/watch?v=BY-k9_LpnMM" TargetMode="External"/><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hyperlink" Target="https://chrome.google.com/webstore/detail/honey/bmnlcjabgnpnenekpadlanbbkooimhnj?utm_source=plus" TargetMode="External"/><Relationship Id="rId4" Type="http://schemas.openxmlformats.org/officeDocument/2006/relationships/hyperlink" Target="https://chrome.google.com/webstore/detail/honey/bmnlcjabgnpnenekpadlanbbkooimhnj?utm_source=plus" TargetMode="External"/><Relationship Id="rId5" Type="http://schemas.openxmlformats.org/officeDocument/2006/relationships/image" Target="../media/image59.png"/><Relationship Id="rId6" Type="http://schemas.openxmlformats.org/officeDocument/2006/relationships/hyperlink" Target="http://www.youtube.com/watch?v=EeToEKuXrac" TargetMode="External"/><Relationship Id="rId7" Type="http://schemas.openxmlformats.org/officeDocument/2006/relationships/image" Target="../media/image6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hyperlink" Target="http://www.youtube.com/watch?v=CH50zuS8DD0" TargetMode="External"/><Relationship Id="rId4" Type="http://schemas.openxmlformats.org/officeDocument/2006/relationships/image" Target="../media/image2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hyperlink" Target="http://bit.ly/startsite2017" TargetMode="External"/><Relationship Id="rId4" Type="http://schemas.openxmlformats.org/officeDocument/2006/relationships/hyperlink" Target="http://www.youtube.com/watch?v=D_RtEcfcx6Y" TargetMode="External"/><Relationship Id="rId9" Type="http://schemas.openxmlformats.org/officeDocument/2006/relationships/hyperlink" Target="http://bit.ly/perrytlc" TargetMode="External"/><Relationship Id="rId5" Type="http://schemas.openxmlformats.org/officeDocument/2006/relationships/image" Target="../media/image57.jpg"/><Relationship Id="rId6" Type="http://schemas.openxmlformats.org/officeDocument/2006/relationships/hyperlink" Target="http://bit.ly/starsprinklesweets" TargetMode="External"/><Relationship Id="rId7" Type="http://schemas.openxmlformats.org/officeDocument/2006/relationships/hyperlink" Target="http://bit.ly/runedison" TargetMode="External"/><Relationship Id="rId8" Type="http://schemas.openxmlformats.org/officeDocument/2006/relationships/hyperlink" Target="http://bit.ly/stjosephsmassillon"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hyperlink" Target="https://goo.gl/6oZiwB" TargetMode="External"/><Relationship Id="rId4" Type="http://schemas.openxmlformats.org/officeDocument/2006/relationships/hyperlink" Target="http://www.youtube.com/watch?v=5MWec-DVB44" TargetMode="External"/><Relationship Id="rId5" Type="http://schemas.openxmlformats.org/officeDocument/2006/relationships/image" Target="../media/image6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hyperlink" Target="mailto:matthew.mays@perrylocal.org" TargetMode="External"/><Relationship Id="rId4" Type="http://schemas.openxmlformats.org/officeDocument/2006/relationships/hyperlink" Target="http://bit.ly/perrytlc" TargetMode="External"/><Relationship Id="rId5" Type="http://schemas.openxmlformats.org/officeDocument/2006/relationships/image" Target="../media/image66.png"/><Relationship Id="rId6" Type="http://schemas.openxmlformats.org/officeDocument/2006/relationships/image" Target="../media/image72.png"/><Relationship Id="rId7"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slide" Target="/ppt/slides/slide32.xml"/><Relationship Id="rId4" Type="http://schemas.openxmlformats.org/officeDocument/2006/relationships/slide" Target="/ppt/slides/slide19.xml"/><Relationship Id="rId5" Type="http://schemas.openxmlformats.org/officeDocument/2006/relationships/slide" Target="/ppt/slides/slide7.xml"/><Relationship Id="rId6" Type="http://schemas.openxmlformats.org/officeDocument/2006/relationships/slide" Target="/ppt/slides/slide7.xml"/><Relationship Id="rId7" Type="http://schemas.openxmlformats.org/officeDocument/2006/relationships/slide" Target="/ppt/slides/slide19.xml"/><Relationship Id="rId8" Type="http://schemas.openxmlformats.org/officeDocument/2006/relationships/slide" Target="/ppt/slides/slide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chrome.google.com/webstore/detail/session-buddy/edacconmaakjimmfgnblocblbcdcpbko" TargetMode="External"/><Relationship Id="rId4" Type="http://schemas.openxmlformats.org/officeDocument/2006/relationships/hyperlink" Target="https://chrome.google.com/webstore/detail/session-buddy/edacconmaakjimmfgnblocblbcdcpbko" TargetMode="External"/><Relationship Id="rId5" Type="http://schemas.openxmlformats.org/officeDocument/2006/relationships/image" Target="../media/image58.png"/><Relationship Id="rId6" Type="http://schemas.openxmlformats.org/officeDocument/2006/relationships/hyperlink" Target="http://www.youtube.com/watch?v=wY4NKrD1DWQ" TargetMode="External"/><Relationship Id="rId7"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s://chrome.google.com/webstore/detail/extensity/jjmflmamggggndanpgfnpelongoepncg" TargetMode="External"/><Relationship Id="rId4" Type="http://schemas.openxmlformats.org/officeDocument/2006/relationships/hyperlink" Target="http://www.youtube.com/watch?v=3mej9twdQCc" TargetMode="External"/><Relationship Id="rId5" Type="http://schemas.openxmlformats.org/officeDocument/2006/relationships/image" Target="../media/image14.jpg"/><Relationship Id="rId6" Type="http://schemas.openxmlformats.org/officeDocument/2006/relationships/hyperlink" Target="https://chrome.google.com/webstore/detail/extensity/jjmflmamggggndanpgfnpelongoepncg" TargetMode="External"/><Relationship Id="rId7"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ctrTitle"/>
          </p:nvPr>
        </p:nvSpPr>
        <p:spPr>
          <a:xfrm>
            <a:off x="685800" y="696425"/>
            <a:ext cx="5391000" cy="2930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Beg, Borrow, and Steal</a:t>
            </a:r>
            <a:endParaRPr/>
          </a:p>
          <a:p>
            <a:pPr indent="0" lvl="0" marL="0" rtl="0" algn="l">
              <a:spcBef>
                <a:spcPts val="0"/>
              </a:spcBef>
              <a:spcAft>
                <a:spcPts val="0"/>
              </a:spcAft>
              <a:buNone/>
            </a:pPr>
            <a:r>
              <a:t/>
            </a:r>
            <a:endParaRPr sz="1400"/>
          </a:p>
          <a:p>
            <a:pPr indent="0" lvl="0" marL="0" rtl="0" algn="l">
              <a:spcBef>
                <a:spcPts val="0"/>
              </a:spcBef>
              <a:spcAft>
                <a:spcPts val="0"/>
              </a:spcAft>
              <a:buNone/>
            </a:pPr>
            <a:r>
              <a:rPr lang="en" sz="1400"/>
              <a:t>Transformative Google tools you need to pirate</a:t>
            </a:r>
            <a:endParaRPr sz="1400"/>
          </a:p>
        </p:txBody>
      </p:sp>
      <p:sp>
        <p:nvSpPr>
          <p:cNvPr id="66" name="Google Shape;66;p14"/>
          <p:cNvSpPr txBox="1"/>
          <p:nvPr>
            <p:ph idx="4294967295"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3"/>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txBox="1"/>
          <p:nvPr>
            <p:ph type="title"/>
          </p:nvPr>
        </p:nvSpPr>
        <p:spPr>
          <a:xfrm>
            <a:off x="399950" y="582325"/>
            <a:ext cx="75012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Small PDF</a:t>
            </a:r>
            <a:endParaRPr sz="1800"/>
          </a:p>
        </p:txBody>
      </p:sp>
      <p:sp>
        <p:nvSpPr>
          <p:cNvPr id="207" name="Google Shape;207;p23"/>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Convert, compress, merge, split and edit your PDF files. Transition PDFs into most known file types and back again in a flash.</a:t>
            </a:r>
            <a:endParaRPr sz="1300"/>
          </a:p>
        </p:txBody>
      </p:sp>
      <p:sp>
        <p:nvSpPr>
          <p:cNvPr id="208" name="Google Shape;208;p2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09" name="Google Shape;209;p23"/>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210" name="Google Shape;210;p23"/>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211" name="Google Shape;211;p23"/>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Smallpdf</a:t>
            </a:r>
            <a:endParaRPr>
              <a:latin typeface="Muli Light"/>
              <a:ea typeface="Muli Light"/>
              <a:cs typeface="Muli Light"/>
              <a:sym typeface="Muli Light"/>
            </a:endParaRPr>
          </a:p>
        </p:txBody>
      </p:sp>
      <p:pic>
        <p:nvPicPr>
          <p:cNvPr descr="Image result for small pdf" id="212" name="Google Shape;212;p23">
            <a:hlinkClick r:id="rId4"/>
          </p:cNvPr>
          <p:cNvPicPr preferRelativeResize="0"/>
          <p:nvPr/>
        </p:nvPicPr>
        <p:blipFill>
          <a:blip r:embed="rId5">
            <a:alphaModFix/>
          </a:blip>
          <a:stretch>
            <a:fillRect/>
          </a:stretch>
        </p:blipFill>
        <p:spPr>
          <a:xfrm>
            <a:off x="1641913" y="3417300"/>
            <a:ext cx="3038475" cy="1209675"/>
          </a:xfrm>
          <a:prstGeom prst="rect">
            <a:avLst/>
          </a:prstGeom>
          <a:noFill/>
          <a:ln>
            <a:noFill/>
          </a:ln>
        </p:spPr>
      </p:pic>
      <p:pic>
        <p:nvPicPr>
          <p:cNvPr descr="Smallpdf makes PDF files smaller. It is an extension in the Chrome Web Store.&#10;(Recorded with http://screencast-o-matic.com)" id="213" name="Google Shape;213;p23" title="Smallpdf Makes PDF files smaller">
            <a:hlinkClick r:id="rId6"/>
          </p:cNvPr>
          <p:cNvPicPr preferRelativeResize="0"/>
          <p:nvPr/>
        </p:nvPicPr>
        <p:blipFill>
          <a:blip r:embed="rId7">
            <a:alphaModFix/>
          </a:blip>
          <a:stretch>
            <a:fillRect/>
          </a:stretch>
        </p:blipFill>
        <p:spPr>
          <a:xfrm>
            <a:off x="6526525" y="2450575"/>
            <a:ext cx="2289900" cy="1717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4"/>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4"/>
          <p:cNvSpPr txBox="1"/>
          <p:nvPr>
            <p:ph type="title"/>
          </p:nvPr>
        </p:nvSpPr>
        <p:spPr>
          <a:xfrm>
            <a:off x="399950" y="582325"/>
            <a:ext cx="82029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Event Merge </a:t>
            </a:r>
            <a:r>
              <a:rPr lang="en" sz="1800"/>
              <a:t>for Google Calendar</a:t>
            </a:r>
            <a:endParaRPr sz="1800"/>
          </a:p>
        </p:txBody>
      </p:sp>
      <p:sp>
        <p:nvSpPr>
          <p:cNvPr id="220" name="Google Shape;220;p24"/>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200"/>
              <a:t>When using Google Calendar™ you may have one event on multiple calendars. For instance on your work and personal calendar, on your work calendar and your team's shared calendar, or on many co-work's calendars. These can clutter up your calendar and make it hard to read. This extension merges all those separate events into one event, and gives it strips with all the individual calendars' colors.</a:t>
            </a:r>
            <a:endParaRPr sz="1200"/>
          </a:p>
        </p:txBody>
      </p:sp>
      <p:sp>
        <p:nvSpPr>
          <p:cNvPr id="221" name="Google Shape;221;p2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22" name="Google Shape;222;p24"/>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223" name="Google Shape;223;p24"/>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224" name="Google Shape;224;p24"/>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Event Merge</a:t>
            </a:r>
            <a:endParaRPr>
              <a:latin typeface="Muli Light"/>
              <a:ea typeface="Muli Light"/>
              <a:cs typeface="Muli Light"/>
              <a:sym typeface="Muli Light"/>
            </a:endParaRPr>
          </a:p>
        </p:txBody>
      </p:sp>
      <p:pic>
        <p:nvPicPr>
          <p:cNvPr descr="Image result for event merge for google calendar extension" id="225" name="Google Shape;225;p24">
            <a:hlinkClick r:id="rId4"/>
          </p:cNvPr>
          <p:cNvPicPr preferRelativeResize="0"/>
          <p:nvPr/>
        </p:nvPicPr>
        <p:blipFill>
          <a:blip r:embed="rId5">
            <a:alphaModFix/>
          </a:blip>
          <a:stretch>
            <a:fillRect/>
          </a:stretch>
        </p:blipFill>
        <p:spPr>
          <a:xfrm>
            <a:off x="2551550" y="3340025"/>
            <a:ext cx="1219200" cy="1219200"/>
          </a:xfrm>
          <a:prstGeom prst="rect">
            <a:avLst/>
          </a:prstGeom>
          <a:noFill/>
          <a:ln>
            <a:noFill/>
          </a:ln>
        </p:spPr>
      </p:pic>
      <p:pic>
        <p:nvPicPr>
          <p:cNvPr descr="If you ever looked at a calendar with multiple people views opened it can get quite cluttered, simplify your view with an extension." id="226" name="Google Shape;226;p24" title="Google Calendar: Merge Events and Make Space">
            <a:hlinkClick r:id="rId6"/>
          </p:cNvPr>
          <p:cNvPicPr preferRelativeResize="0"/>
          <p:nvPr/>
        </p:nvPicPr>
        <p:blipFill>
          <a:blip r:embed="rId7">
            <a:alphaModFix/>
          </a:blip>
          <a:stretch>
            <a:fillRect/>
          </a:stretch>
        </p:blipFill>
        <p:spPr>
          <a:xfrm>
            <a:off x="6530038" y="2363600"/>
            <a:ext cx="2282875" cy="1712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5"/>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5"/>
          <p:cNvSpPr txBox="1"/>
          <p:nvPr>
            <p:ph type="title"/>
          </p:nvPr>
        </p:nvSpPr>
        <p:spPr>
          <a:xfrm>
            <a:off x="399950" y="582325"/>
            <a:ext cx="7059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Tab Resize</a:t>
            </a:r>
            <a:endParaRPr sz="1800"/>
          </a:p>
        </p:txBody>
      </p:sp>
      <p:sp>
        <p:nvSpPr>
          <p:cNvPr id="233" name="Google Shape;233;p25"/>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A simple extension designed to provide ease in resizing your tabs. A set of default layouts are provided but you can add and remove from the list of layouts to fit your needs. With multiple monitor support you can move windows from one screen to the next with ease.</a:t>
            </a:r>
            <a:endParaRPr sz="1300"/>
          </a:p>
        </p:txBody>
      </p:sp>
      <p:sp>
        <p:nvSpPr>
          <p:cNvPr id="234" name="Google Shape;234;p2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35" name="Google Shape;235;p25"/>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236" name="Google Shape;236;p25"/>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237" name="Google Shape;237;p25"/>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Tab Resize</a:t>
            </a:r>
            <a:endParaRPr>
              <a:latin typeface="Muli Light"/>
              <a:ea typeface="Muli Light"/>
              <a:cs typeface="Muli Light"/>
              <a:sym typeface="Muli Light"/>
            </a:endParaRPr>
          </a:p>
        </p:txBody>
      </p:sp>
      <p:pic>
        <p:nvPicPr>
          <p:cNvPr id="238" name="Google Shape;238;p25">
            <a:hlinkClick r:id="rId4"/>
          </p:cNvPr>
          <p:cNvPicPr preferRelativeResize="0"/>
          <p:nvPr/>
        </p:nvPicPr>
        <p:blipFill>
          <a:blip r:embed="rId5">
            <a:alphaModFix/>
          </a:blip>
          <a:stretch>
            <a:fillRect/>
          </a:stretch>
        </p:blipFill>
        <p:spPr>
          <a:xfrm>
            <a:off x="2231287" y="3372175"/>
            <a:ext cx="1859725" cy="1187050"/>
          </a:xfrm>
          <a:prstGeom prst="rect">
            <a:avLst/>
          </a:prstGeom>
          <a:noFill/>
          <a:ln>
            <a:noFill/>
          </a:ln>
        </p:spPr>
      </p:pic>
      <p:pic>
        <p:nvPicPr>
          <p:cNvPr descr="This about google chrome extentions tab layout. how you can rezsize and one more than one tabs on your pc screen. most easy way just watch it.&#10;This 'Getlo PcTube' channel is all about Computer IT Solutions. And Tips and Tricks by shortcut and easy method.&#10;&#10;Visit my Profile. You can text me if you have any Problem and you can ask any Question about my videos. &#10;www.facebook.com/hafeez306&#10;&#10;&#10;htversion.blogspot.com&#10;visit our blog fore more solutions and many other post about IT computer. I am working on that blog and this Channal.&#10;It's all about Online Education.&#10;-------------------------------------&#10;split tab, 4 screen split, divide screen, tab split, chrome split, screen vertical split, screen vertical split, screen split vertical, chrome dual view, how to use split screen on ipad, tile tabs, split the bills, split browser chrome&#10;-------------------------------------&#10;And Don't forget to subscribe our channel for more new updates.&#10;Thanks for watching my videos..." id="239" name="Google Shape;239;p25" title="Tab Resize and layout in google chrome browser | how to show more than one tabs on your screen">
            <a:hlinkClick r:id="rId6"/>
          </p:cNvPr>
          <p:cNvPicPr preferRelativeResize="0"/>
          <p:nvPr/>
        </p:nvPicPr>
        <p:blipFill>
          <a:blip r:embed="rId7">
            <a:alphaModFix/>
          </a:blip>
          <a:stretch>
            <a:fillRect/>
          </a:stretch>
        </p:blipFill>
        <p:spPr>
          <a:xfrm>
            <a:off x="6446875" y="2282125"/>
            <a:ext cx="2449200" cy="1836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26"/>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6"/>
          <p:cNvSpPr txBox="1"/>
          <p:nvPr>
            <p:ph type="title"/>
          </p:nvPr>
        </p:nvSpPr>
        <p:spPr>
          <a:xfrm>
            <a:off x="399950" y="582325"/>
            <a:ext cx="7059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Grammarly</a:t>
            </a:r>
            <a:endParaRPr sz="1800"/>
          </a:p>
        </p:txBody>
      </p:sp>
      <p:sp>
        <p:nvSpPr>
          <p:cNvPr id="246" name="Google Shape;246;p26"/>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Grammarly's free writing app makes sure everything you type is easy to read, effective, and mistake-free. Adding Grammarly to Chrome means that your spelling and grammar will be vetted on Gmail, Facebook, Twitter, Linkedin, Tumblr, and nearly everywhere else you write on the web.</a:t>
            </a:r>
            <a:endParaRPr sz="1300"/>
          </a:p>
          <a:p>
            <a:pPr indent="0" lvl="0" marL="0" rtl="0" algn="just">
              <a:spcBef>
                <a:spcPts val="600"/>
              </a:spcBef>
              <a:spcAft>
                <a:spcPts val="0"/>
              </a:spcAft>
              <a:buNone/>
            </a:pPr>
            <a:r>
              <a:t/>
            </a:r>
            <a:endParaRPr sz="1300"/>
          </a:p>
        </p:txBody>
      </p:sp>
      <p:sp>
        <p:nvSpPr>
          <p:cNvPr id="247" name="Google Shape;247;p2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48" name="Google Shape;248;p26"/>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249" name="Google Shape;249;p26"/>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250" name="Google Shape;250;p26"/>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Grammarly</a:t>
            </a:r>
            <a:endParaRPr>
              <a:latin typeface="Muli Light"/>
              <a:ea typeface="Muli Light"/>
              <a:cs typeface="Muli Light"/>
              <a:sym typeface="Muli Light"/>
            </a:endParaRPr>
          </a:p>
        </p:txBody>
      </p:sp>
      <p:pic>
        <p:nvPicPr>
          <p:cNvPr id="251" name="Google Shape;251;p26">
            <a:hlinkClick r:id="rId4"/>
          </p:cNvPr>
          <p:cNvPicPr preferRelativeResize="0"/>
          <p:nvPr/>
        </p:nvPicPr>
        <p:blipFill>
          <a:blip r:embed="rId5">
            <a:alphaModFix/>
          </a:blip>
          <a:stretch>
            <a:fillRect/>
          </a:stretch>
        </p:blipFill>
        <p:spPr>
          <a:xfrm>
            <a:off x="2343537" y="3559100"/>
            <a:ext cx="1621175" cy="1034800"/>
          </a:xfrm>
          <a:prstGeom prst="rect">
            <a:avLst/>
          </a:prstGeom>
          <a:noFill/>
          <a:ln>
            <a:noFill/>
          </a:ln>
        </p:spPr>
      </p:pic>
      <p:pic>
        <p:nvPicPr>
          <p:cNvPr descr="In this tutorial, I will show you how to use Grammarly. The Grammarly Chrome extension is a free text editor, spelling checker, and grammar checker that allows you to write mistake free messages in emails and on social media. Once the Chrome extension is installed, it checks your grammar and looks for misspelled words as you type your message. Grammarly provides real-time notification if it finds issues with your sentences or words. You can easily correct your mistakes with a single click of your mouse.&#10;&#10;- Link to the Grammarly Chrome Extension: https://goo.gl/DJbpfu" id="252" name="Google Shape;252;p26" title="Grammarly Chrome Extension">
            <a:hlinkClick r:id="rId6"/>
          </p:cNvPr>
          <p:cNvPicPr preferRelativeResize="0"/>
          <p:nvPr/>
        </p:nvPicPr>
        <p:blipFill>
          <a:blip r:embed="rId7">
            <a:alphaModFix/>
          </a:blip>
          <a:stretch>
            <a:fillRect/>
          </a:stretch>
        </p:blipFill>
        <p:spPr>
          <a:xfrm>
            <a:off x="6487375" y="2276888"/>
            <a:ext cx="2368200" cy="1776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27"/>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7"/>
          <p:cNvSpPr txBox="1"/>
          <p:nvPr>
            <p:ph type="title"/>
          </p:nvPr>
        </p:nvSpPr>
        <p:spPr>
          <a:xfrm>
            <a:off x="399950" y="582325"/>
            <a:ext cx="7059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Kami</a:t>
            </a:r>
            <a:endParaRPr sz="1800"/>
          </a:p>
        </p:txBody>
      </p:sp>
      <p:sp>
        <p:nvSpPr>
          <p:cNvPr id="259" name="Google Shape;259;p27"/>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View, annotate, share and collaborate your PDF and documents on Chrome. Kami is the most popular and highly rated document app in the market.</a:t>
            </a:r>
            <a:endParaRPr sz="1300"/>
          </a:p>
          <a:p>
            <a:pPr indent="0" lvl="0" marL="0" rtl="0" algn="just">
              <a:spcBef>
                <a:spcPts val="600"/>
              </a:spcBef>
              <a:spcAft>
                <a:spcPts val="0"/>
              </a:spcAft>
              <a:buNone/>
            </a:pPr>
            <a:r>
              <a:rPr lang="en" sz="1300"/>
              <a:t>Works with:</a:t>
            </a:r>
            <a:endParaRPr sz="1300"/>
          </a:p>
          <a:p>
            <a:pPr indent="0" lvl="0" marL="0" rtl="0" algn="just">
              <a:spcBef>
                <a:spcPts val="600"/>
              </a:spcBef>
              <a:spcAft>
                <a:spcPts val="0"/>
              </a:spcAft>
              <a:buNone/>
            </a:pPr>
            <a:r>
              <a:rPr lang="en" sz="1300"/>
              <a:t>• Google Classroom</a:t>
            </a:r>
            <a:endParaRPr sz="1300"/>
          </a:p>
          <a:p>
            <a:pPr indent="0" lvl="0" marL="0" rtl="0" algn="just">
              <a:spcBef>
                <a:spcPts val="600"/>
              </a:spcBef>
              <a:spcAft>
                <a:spcPts val="0"/>
              </a:spcAft>
              <a:buNone/>
            </a:pPr>
            <a:r>
              <a:rPr lang="en" sz="1300"/>
              <a:t>• Google Drive</a:t>
            </a:r>
            <a:endParaRPr sz="1300"/>
          </a:p>
        </p:txBody>
      </p:sp>
      <p:sp>
        <p:nvSpPr>
          <p:cNvPr id="260" name="Google Shape;260;p2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61" name="Google Shape;261;p27"/>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262" name="Google Shape;262;p27"/>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263" name="Google Shape;263;p27"/>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Kami</a:t>
            </a:r>
            <a:endParaRPr>
              <a:latin typeface="Muli Light"/>
              <a:ea typeface="Muli Light"/>
              <a:cs typeface="Muli Light"/>
              <a:sym typeface="Muli Light"/>
            </a:endParaRPr>
          </a:p>
        </p:txBody>
      </p:sp>
      <p:pic>
        <p:nvPicPr>
          <p:cNvPr id="264" name="Google Shape;264;p27">
            <a:hlinkClick r:id="rId4"/>
          </p:cNvPr>
          <p:cNvPicPr preferRelativeResize="0"/>
          <p:nvPr/>
        </p:nvPicPr>
        <p:blipFill>
          <a:blip r:embed="rId5">
            <a:alphaModFix/>
          </a:blip>
          <a:stretch>
            <a:fillRect/>
          </a:stretch>
        </p:blipFill>
        <p:spPr>
          <a:xfrm>
            <a:off x="2407275" y="3564158"/>
            <a:ext cx="1493700" cy="953417"/>
          </a:xfrm>
          <a:prstGeom prst="rect">
            <a:avLst/>
          </a:prstGeom>
          <a:noFill/>
          <a:ln>
            <a:noFill/>
          </a:ln>
        </p:spPr>
      </p:pic>
      <p:pic>
        <p:nvPicPr>
          <p:cNvPr id="265" name="Google Shape;265;p27" title="Kami Chrome Extension">
            <a:hlinkClick r:id="rId6"/>
          </p:cNvPr>
          <p:cNvPicPr preferRelativeResize="0"/>
          <p:nvPr/>
        </p:nvPicPr>
        <p:blipFill>
          <a:blip r:embed="rId7">
            <a:alphaModFix/>
          </a:blip>
          <a:stretch>
            <a:fillRect/>
          </a:stretch>
        </p:blipFill>
        <p:spPr>
          <a:xfrm>
            <a:off x="6480900" y="2310975"/>
            <a:ext cx="2381125" cy="1785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28"/>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8"/>
          <p:cNvSpPr txBox="1"/>
          <p:nvPr>
            <p:ph type="title"/>
          </p:nvPr>
        </p:nvSpPr>
        <p:spPr>
          <a:xfrm>
            <a:off x="399950" y="582325"/>
            <a:ext cx="7059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Tab Cloud</a:t>
            </a:r>
            <a:endParaRPr sz="1800"/>
          </a:p>
        </p:txBody>
      </p:sp>
      <p:sp>
        <p:nvSpPr>
          <p:cNvPr id="272" name="Google Shape;272;p28"/>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Save and restore window sessions over time and across multiple computers. Tab Cloud allows you to save any window session and restore it at a later date or on another computer. Effectively allowing you to sync open tabs between multiple computers.</a:t>
            </a:r>
            <a:endParaRPr sz="1300"/>
          </a:p>
        </p:txBody>
      </p:sp>
      <p:sp>
        <p:nvSpPr>
          <p:cNvPr id="273" name="Google Shape;273;p2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74" name="Google Shape;274;p28"/>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275" name="Google Shape;275;p28"/>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276" name="Google Shape;276;p28"/>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Tab Cloud</a:t>
            </a:r>
            <a:endParaRPr>
              <a:latin typeface="Muli Light"/>
              <a:ea typeface="Muli Light"/>
              <a:cs typeface="Muli Light"/>
              <a:sym typeface="Muli Light"/>
            </a:endParaRPr>
          </a:p>
        </p:txBody>
      </p:sp>
      <p:pic>
        <p:nvPicPr>
          <p:cNvPr id="277" name="Google Shape;277;p28">
            <a:hlinkClick r:id="rId4"/>
          </p:cNvPr>
          <p:cNvPicPr preferRelativeResize="0"/>
          <p:nvPr/>
        </p:nvPicPr>
        <p:blipFill>
          <a:blip r:embed="rId5">
            <a:alphaModFix/>
          </a:blip>
          <a:stretch>
            <a:fillRect/>
          </a:stretch>
        </p:blipFill>
        <p:spPr>
          <a:xfrm>
            <a:off x="2161250" y="3358547"/>
            <a:ext cx="1999800" cy="1249878"/>
          </a:xfrm>
          <a:prstGeom prst="rect">
            <a:avLst/>
          </a:prstGeom>
          <a:noFill/>
          <a:ln>
            <a:noFill/>
          </a:ln>
        </p:spPr>
      </p:pic>
      <p:pic>
        <p:nvPicPr>
          <p:cNvPr descr="Learn how to use TabCloud, one of the very best Google Chrome Extensions, to help you organize your web browsing experience.  TabCloud helps you to store groups of browser tabs so that you can easily open and close groups of tabs.  TabCloud is useful for anyone who tends to open several different browser windows or tabs.  It's especially helpful for teachers, presenters, professors, and anyone else who uses the Internet in front of an audience." id="278" name="Google Shape;278;p28" title="TabCloud Google Chrome Extension 2017 Tutorial">
            <a:hlinkClick r:id="rId6"/>
          </p:cNvPr>
          <p:cNvPicPr preferRelativeResize="0"/>
          <p:nvPr/>
        </p:nvPicPr>
        <p:blipFill>
          <a:blip r:embed="rId7">
            <a:alphaModFix/>
          </a:blip>
          <a:stretch>
            <a:fillRect/>
          </a:stretch>
        </p:blipFill>
        <p:spPr>
          <a:xfrm>
            <a:off x="6439625" y="2250175"/>
            <a:ext cx="2463700" cy="1847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29"/>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9"/>
          <p:cNvSpPr txBox="1"/>
          <p:nvPr>
            <p:ph type="title"/>
          </p:nvPr>
        </p:nvSpPr>
        <p:spPr>
          <a:xfrm>
            <a:off x="399950" y="582325"/>
            <a:ext cx="7059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Black Menu</a:t>
            </a:r>
            <a:endParaRPr sz="1800"/>
          </a:p>
        </p:txBody>
      </p:sp>
      <p:sp>
        <p:nvSpPr>
          <p:cNvPr id="285" name="Google Shape;285;p29"/>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Black Menu for Google gives you quick access to your favorite Google services with a convenient drop-down menu that lets you use Search, Google+, Translate, and many others without leaving the page you’re on. Click on menu items to get a small windowed preview or click on the open in new button on the right to open them in a new tab.</a:t>
            </a:r>
            <a:endParaRPr sz="1300"/>
          </a:p>
          <a:p>
            <a:pPr indent="0" lvl="0" marL="0" rtl="0" algn="just">
              <a:spcBef>
                <a:spcPts val="600"/>
              </a:spcBef>
              <a:spcAft>
                <a:spcPts val="0"/>
              </a:spcAft>
              <a:buNone/>
            </a:pPr>
            <a:r>
              <a:t/>
            </a:r>
            <a:endParaRPr sz="1300"/>
          </a:p>
        </p:txBody>
      </p:sp>
      <p:sp>
        <p:nvSpPr>
          <p:cNvPr id="286" name="Google Shape;286;p2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87" name="Google Shape;287;p29"/>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288" name="Google Shape;288;p29"/>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289" name="Google Shape;289;p29"/>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Black Menu</a:t>
            </a:r>
            <a:endParaRPr>
              <a:latin typeface="Muli Light"/>
              <a:ea typeface="Muli Light"/>
              <a:cs typeface="Muli Light"/>
              <a:sym typeface="Muli Light"/>
            </a:endParaRPr>
          </a:p>
        </p:txBody>
      </p:sp>
      <p:pic>
        <p:nvPicPr>
          <p:cNvPr descr="Image result for black menu for google" id="290" name="Google Shape;290;p29">
            <a:hlinkClick r:id="rId4"/>
          </p:cNvPr>
          <p:cNvPicPr preferRelativeResize="0"/>
          <p:nvPr/>
        </p:nvPicPr>
        <p:blipFill>
          <a:blip r:embed="rId5">
            <a:alphaModFix/>
          </a:blip>
          <a:stretch>
            <a:fillRect/>
          </a:stretch>
        </p:blipFill>
        <p:spPr>
          <a:xfrm>
            <a:off x="1958450" y="3326175"/>
            <a:ext cx="2405400" cy="1264775"/>
          </a:xfrm>
          <a:prstGeom prst="rect">
            <a:avLst/>
          </a:prstGeom>
          <a:noFill/>
          <a:ln>
            <a:noFill/>
          </a:ln>
        </p:spPr>
      </p:pic>
      <p:pic>
        <p:nvPicPr>
          <p:cNvPr descr="In this video, you will learn about the Black Menu for Google extension. This extension allows you to easily navigate GSuite apps!&#10;&#10;Extension: https://chrome.google.com/webstore/detail/black-menu-for-google/eignhdfgaldabilaaegmdfbajngjmoke?hl=en" id="291" name="Google Shape;291;p29" title="#OneNewThing: Black Menu for Google Extension">
            <a:hlinkClick r:id="rId6"/>
          </p:cNvPr>
          <p:cNvPicPr preferRelativeResize="0"/>
          <p:nvPr/>
        </p:nvPicPr>
        <p:blipFill>
          <a:blip r:embed="rId7">
            <a:alphaModFix/>
          </a:blip>
          <a:stretch>
            <a:fillRect/>
          </a:stretch>
        </p:blipFill>
        <p:spPr>
          <a:xfrm>
            <a:off x="6491438" y="2361825"/>
            <a:ext cx="2360075" cy="1770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30"/>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0"/>
          <p:cNvSpPr txBox="1"/>
          <p:nvPr>
            <p:ph type="title"/>
          </p:nvPr>
        </p:nvSpPr>
        <p:spPr>
          <a:xfrm>
            <a:off x="399950" y="582325"/>
            <a:ext cx="75012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404 Me Not</a:t>
            </a:r>
            <a:endParaRPr sz="1800"/>
          </a:p>
        </p:txBody>
      </p:sp>
      <p:sp>
        <p:nvSpPr>
          <p:cNvPr id="298" name="Google Shape;298;p30"/>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404-me-not saves you time by making it extremely easy to search for missing web pages. It will search both the Wayback Machine (a huge database of archived pages) and whatever search engine you choose, using the last part of the URL and keywords you supply as clues. Searches are triggered by clicking Ok on a popup that automatically shows when a 404 error (page not found) is detected or by dragging the offending link (and optionally the highlighted link text; this requires another extension).</a:t>
            </a:r>
            <a:endParaRPr sz="1300"/>
          </a:p>
        </p:txBody>
      </p:sp>
      <p:sp>
        <p:nvSpPr>
          <p:cNvPr id="299" name="Google Shape;299;p3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00" name="Google Shape;300;p30"/>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301" name="Google Shape;301;p30"/>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302" name="Google Shape;302;p30"/>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404 Me Not</a:t>
            </a:r>
            <a:endParaRPr>
              <a:latin typeface="Muli Light"/>
              <a:ea typeface="Muli Light"/>
              <a:cs typeface="Muli Light"/>
              <a:sym typeface="Muli Light"/>
            </a:endParaRPr>
          </a:p>
        </p:txBody>
      </p:sp>
      <p:pic>
        <p:nvPicPr>
          <p:cNvPr descr="Image result for 404 error" id="303" name="Google Shape;303;p30">
            <a:hlinkClick r:id="rId4"/>
          </p:cNvPr>
          <p:cNvPicPr preferRelativeResize="0"/>
          <p:nvPr/>
        </p:nvPicPr>
        <p:blipFill>
          <a:blip r:embed="rId5">
            <a:alphaModFix/>
          </a:blip>
          <a:stretch>
            <a:fillRect/>
          </a:stretch>
        </p:blipFill>
        <p:spPr>
          <a:xfrm>
            <a:off x="2705550" y="3669925"/>
            <a:ext cx="897150" cy="942200"/>
          </a:xfrm>
          <a:prstGeom prst="rect">
            <a:avLst/>
          </a:prstGeom>
          <a:noFill/>
          <a:ln>
            <a:noFill/>
          </a:ln>
        </p:spPr>
      </p:pic>
      <p:pic>
        <p:nvPicPr>
          <p:cNvPr descr="A tutorial about using 404-me-not, an extension for Google Chrome and related browsers (Chromium-based Chromodo, SRWare Iron, Opera, etc.). 404-me-not saves you time by making it extremely easy to search for missing webpages. It will search both the Wayback Machine and whatever search engine you choose. For links to other extensions mentioned (LongURL and Select Like a Boss), questions, and comments, see the blog post here:&#10;http://www.mhvirtual.com/2016/01/15/404-me-not-a-browser-extension-for-finding-missing-webpages/&#10;&#10;Get 404-me-not here: https://chrome.google.com/webstore/detail/404-me-not/ghibbpidlpkakmdfafpgpijahndidbka" id="304" name="Google Shape;304;p30" title="404-me-not demo">
            <a:hlinkClick r:id="rId6"/>
          </p:cNvPr>
          <p:cNvPicPr preferRelativeResize="0"/>
          <p:nvPr/>
        </p:nvPicPr>
        <p:blipFill>
          <a:blip r:embed="rId7">
            <a:alphaModFix/>
          </a:blip>
          <a:stretch>
            <a:fillRect/>
          </a:stretch>
        </p:blipFill>
        <p:spPr>
          <a:xfrm>
            <a:off x="6521463" y="2266500"/>
            <a:ext cx="2300024" cy="1725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7D86D"/>
        </a:solidFill>
      </p:bgPr>
    </p:bg>
    <p:spTree>
      <p:nvGrpSpPr>
        <p:cNvPr id="308" name="Shape 308"/>
        <p:cNvGrpSpPr/>
        <p:nvPr/>
      </p:nvGrpSpPr>
      <p:grpSpPr>
        <a:xfrm>
          <a:off x="0" y="0"/>
          <a:ext cx="0" cy="0"/>
          <a:chOff x="0" y="0"/>
          <a:chExt cx="0" cy="0"/>
        </a:xfrm>
      </p:grpSpPr>
      <p:sp>
        <p:nvSpPr>
          <p:cNvPr id="309" name="Google Shape;309;p31"/>
          <p:cNvSpPr txBox="1"/>
          <p:nvPr>
            <p:ph idx="4294967295" type="ctrTitle"/>
          </p:nvPr>
        </p:nvSpPr>
        <p:spPr>
          <a:xfrm>
            <a:off x="609600" y="821350"/>
            <a:ext cx="83091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7200">
                <a:solidFill>
                  <a:srgbClr val="FFFFFF"/>
                </a:solidFill>
              </a:rPr>
              <a:t>Take a breath</a:t>
            </a:r>
            <a:endParaRPr sz="7200">
              <a:solidFill>
                <a:srgbClr val="FFFFFF"/>
              </a:solidFill>
            </a:endParaRPr>
          </a:p>
        </p:txBody>
      </p:sp>
      <p:sp>
        <p:nvSpPr>
          <p:cNvPr id="310" name="Google Shape;310;p31"/>
          <p:cNvSpPr txBox="1"/>
          <p:nvPr>
            <p:ph idx="4294967295" type="subTitle"/>
          </p:nvPr>
        </p:nvSpPr>
        <p:spPr>
          <a:xfrm>
            <a:off x="609600" y="2078050"/>
            <a:ext cx="4849800" cy="784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Before we move on, take a minute to think about what you’ve just seen or heard and how it might apply to your role, district, or company. Feel free to discuss with those around you.</a:t>
            </a:r>
            <a:endParaRPr/>
          </a:p>
        </p:txBody>
      </p:sp>
      <p:sp>
        <p:nvSpPr>
          <p:cNvPr id="311" name="Google Shape;311;p3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12" name="Google Shape;312;p31"/>
          <p:cNvSpPr txBox="1"/>
          <p:nvPr>
            <p:ph idx="4294967295"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pic>
        <p:nvPicPr>
          <p:cNvPr descr="This timer counts down silently until it reaches 0:00, then a police siren sounds to alert you that time is up." id="313" name="Google Shape;313;p31" title="1 Minute Timer">
            <a:hlinkClick r:id="rId3"/>
          </p:cNvPr>
          <p:cNvPicPr preferRelativeResize="0"/>
          <p:nvPr/>
        </p:nvPicPr>
        <p:blipFill>
          <a:blip r:embed="rId4">
            <a:alphaModFix/>
          </a:blip>
          <a:stretch>
            <a:fillRect/>
          </a:stretch>
        </p:blipFill>
        <p:spPr>
          <a:xfrm>
            <a:off x="7276676" y="158426"/>
            <a:ext cx="1711550" cy="1283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5617D"/>
        </a:solidFill>
      </p:bgPr>
    </p:bg>
    <p:spTree>
      <p:nvGrpSpPr>
        <p:cNvPr id="317" name="Shape 317"/>
        <p:cNvGrpSpPr/>
        <p:nvPr/>
      </p:nvGrpSpPr>
      <p:grpSpPr>
        <a:xfrm>
          <a:off x="0" y="0"/>
          <a:ext cx="0" cy="0"/>
          <a:chOff x="0" y="0"/>
          <a:chExt cx="0" cy="0"/>
        </a:xfrm>
      </p:grpSpPr>
      <p:sp>
        <p:nvSpPr>
          <p:cNvPr id="318" name="Google Shape;318;p32"/>
          <p:cNvSpPr txBox="1"/>
          <p:nvPr>
            <p:ph idx="4294967295" type="ctrTitle"/>
          </p:nvPr>
        </p:nvSpPr>
        <p:spPr>
          <a:xfrm>
            <a:off x="685800" y="1888150"/>
            <a:ext cx="53418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6000"/>
              <a:t>Management</a:t>
            </a:r>
            <a:r>
              <a:rPr lang="en" sz="6000"/>
              <a:t> Tools</a:t>
            </a:r>
            <a:endParaRPr sz="6000"/>
          </a:p>
        </p:txBody>
      </p:sp>
      <p:sp>
        <p:nvSpPr>
          <p:cNvPr id="319" name="Google Shape;319;p32"/>
          <p:cNvSpPr txBox="1"/>
          <p:nvPr>
            <p:ph idx="4294967295" type="subTitle"/>
          </p:nvPr>
        </p:nvSpPr>
        <p:spPr>
          <a:xfrm>
            <a:off x="685800" y="3030555"/>
            <a:ext cx="4976700" cy="784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solidFill>
                  <a:srgbClr val="D8D5EB"/>
                </a:solidFill>
              </a:rPr>
              <a:t>Effect change in the optimal way</a:t>
            </a:r>
            <a:endParaRPr>
              <a:solidFill>
                <a:srgbClr val="D8D5EB"/>
              </a:solidFill>
            </a:endParaRPr>
          </a:p>
        </p:txBody>
      </p:sp>
      <p:sp>
        <p:nvSpPr>
          <p:cNvPr id="320" name="Google Shape;320;p32"/>
          <p:cNvSpPr/>
          <p:nvPr/>
        </p:nvSpPr>
        <p:spPr>
          <a:xfrm>
            <a:off x="7282278" y="3011993"/>
            <a:ext cx="339869" cy="32451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2"/>
          <p:cNvSpPr/>
          <p:nvPr/>
        </p:nvSpPr>
        <p:spPr>
          <a:xfrm rot="2466722">
            <a:off x="5986191" y="882485"/>
            <a:ext cx="472204" cy="45087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2"/>
          <p:cNvSpPr/>
          <p:nvPr/>
        </p:nvSpPr>
        <p:spPr>
          <a:xfrm rot="-1609319">
            <a:off x="6255742" y="1755624"/>
            <a:ext cx="339819" cy="32447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2"/>
          <p:cNvSpPr/>
          <p:nvPr/>
        </p:nvSpPr>
        <p:spPr>
          <a:xfrm rot="2926198">
            <a:off x="8316146" y="2012664"/>
            <a:ext cx="254474" cy="242981"/>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2"/>
          <p:cNvSpPr/>
          <p:nvPr/>
        </p:nvSpPr>
        <p:spPr>
          <a:xfrm rot="-1609137">
            <a:off x="7257139" y="384869"/>
            <a:ext cx="229255" cy="21890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26" name="Google Shape;326;p32"/>
          <p:cNvSpPr txBox="1"/>
          <p:nvPr>
            <p:ph idx="4294967295"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grpSp>
        <p:nvGrpSpPr>
          <p:cNvPr id="327" name="Google Shape;327;p32"/>
          <p:cNvGrpSpPr/>
          <p:nvPr/>
        </p:nvGrpSpPr>
        <p:grpSpPr>
          <a:xfrm rot="686977">
            <a:off x="6794439" y="710726"/>
            <a:ext cx="1453760" cy="1596100"/>
            <a:chOff x="5297950" y="1632050"/>
            <a:chExt cx="426200" cy="431100"/>
          </a:xfrm>
        </p:grpSpPr>
        <p:sp>
          <p:nvSpPr>
            <p:cNvPr id="328" name="Google Shape;328;p32"/>
            <p:cNvSpPr/>
            <p:nvPr/>
          </p:nvSpPr>
          <p:spPr>
            <a:xfrm>
              <a:off x="5404800" y="1936125"/>
              <a:ext cx="212500" cy="127025"/>
            </a:xfrm>
            <a:custGeom>
              <a:rect b="b" l="l" r="r" t="t"/>
              <a:pathLst>
                <a:path extrusionOk="0" h="5081" w="850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rgbClr val="52A5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2"/>
            <p:cNvSpPr/>
            <p:nvPr/>
          </p:nvSpPr>
          <p:spPr>
            <a:xfrm>
              <a:off x="5297950" y="1632050"/>
              <a:ext cx="426200" cy="294950"/>
            </a:xfrm>
            <a:custGeom>
              <a:rect b="b" l="l" r="r" t="t"/>
              <a:pathLst>
                <a:path extrusionOk="0" h="11798" w="17048">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rgbClr val="52A5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 name="Google Shape;330;p32"/>
          <p:cNvGrpSpPr/>
          <p:nvPr/>
        </p:nvGrpSpPr>
        <p:grpSpPr>
          <a:xfrm>
            <a:off x="5801799" y="2361223"/>
            <a:ext cx="1247714" cy="1359990"/>
            <a:chOff x="5970800" y="1619250"/>
            <a:chExt cx="428650" cy="456725"/>
          </a:xfrm>
        </p:grpSpPr>
        <p:sp>
          <p:nvSpPr>
            <p:cNvPr id="331" name="Google Shape;331;p32"/>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7CB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2"/>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7CB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2"/>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7CB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2"/>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7CB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2"/>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7CB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457200" y="282175"/>
            <a:ext cx="76404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Session Expectations</a:t>
            </a:r>
            <a:endParaRPr/>
          </a:p>
        </p:txBody>
      </p:sp>
      <p:sp>
        <p:nvSpPr>
          <p:cNvPr id="72" name="Google Shape;72;p15"/>
          <p:cNvSpPr txBox="1"/>
          <p:nvPr>
            <p:ph idx="2" type="body"/>
          </p:nvPr>
        </p:nvSpPr>
        <p:spPr>
          <a:xfrm>
            <a:off x="2993925" y="1320325"/>
            <a:ext cx="2570700" cy="2767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Session Description</a:t>
            </a:r>
            <a:endParaRPr sz="1200">
              <a:solidFill>
                <a:srgbClr val="65617D"/>
              </a:solidFill>
            </a:endParaRPr>
          </a:p>
          <a:p>
            <a:pPr indent="0" lvl="0" marL="0" rtl="0" algn="l">
              <a:spcBef>
                <a:spcPts val="600"/>
              </a:spcBef>
              <a:spcAft>
                <a:spcPts val="0"/>
              </a:spcAft>
              <a:buNone/>
            </a:pPr>
            <a:r>
              <a:rPr lang="en" sz="1100"/>
              <a:t>You don’t know what you don’t know. An entire world of free online tools exists in the far reaches of the interweb that you never knew were out there. Thousands of Chrome Apps and Extensions are waiting that will leave you saying, “Where has this been my whole life?!” Attendees will explore 20+ chrome extensions that are immediately useful as well as other incredibly useful hacks from all over the internet that I've had to beg, borrow, and steal to acquire.</a:t>
            </a:r>
            <a:endParaRPr sz="1100">
              <a:solidFill>
                <a:srgbClr val="65617D"/>
              </a:solidFill>
            </a:endParaRPr>
          </a:p>
          <a:p>
            <a:pPr indent="0" lvl="0" marL="0" rtl="0" algn="l">
              <a:spcBef>
                <a:spcPts val="600"/>
              </a:spcBef>
              <a:spcAft>
                <a:spcPts val="0"/>
              </a:spcAft>
              <a:buClr>
                <a:schemeClr val="dk1"/>
              </a:buClr>
              <a:buSzPts val="1100"/>
              <a:buFont typeface="Arial"/>
              <a:buNone/>
            </a:pPr>
            <a:r>
              <a:t/>
            </a:r>
            <a:endParaRPr b="1" sz="1200">
              <a:solidFill>
                <a:srgbClr val="65617D"/>
              </a:solidFill>
            </a:endParaRPr>
          </a:p>
        </p:txBody>
      </p:sp>
      <p:sp>
        <p:nvSpPr>
          <p:cNvPr id="73" name="Google Shape;73;p15"/>
          <p:cNvSpPr txBox="1"/>
          <p:nvPr>
            <p:ph idx="1" type="body"/>
          </p:nvPr>
        </p:nvSpPr>
        <p:spPr>
          <a:xfrm>
            <a:off x="457200" y="1320325"/>
            <a:ext cx="2392500" cy="2767200"/>
          </a:xfrm>
          <a:prstGeom prst="rect">
            <a:avLst/>
          </a:prstGeom>
        </p:spPr>
        <p:txBody>
          <a:bodyPr anchorCtr="0" anchor="t" bIns="0" lIns="0" spcFirstLastPara="1" rIns="0" wrap="square" tIns="0">
            <a:noAutofit/>
          </a:bodyPr>
          <a:lstStyle/>
          <a:p>
            <a:pPr indent="0" lvl="0" marL="0" rtl="0" algn="l">
              <a:spcBef>
                <a:spcPts val="600"/>
              </a:spcBef>
              <a:spcAft>
                <a:spcPts val="0"/>
              </a:spcAft>
              <a:buClr>
                <a:schemeClr val="dk1"/>
              </a:buClr>
              <a:buSzPts val="1100"/>
              <a:buFont typeface="Arial"/>
              <a:buNone/>
            </a:pPr>
            <a:r>
              <a:rPr b="1" lang="en" sz="1200"/>
              <a:t>Learning Outcomes</a:t>
            </a:r>
            <a:endParaRPr sz="1200">
              <a:solidFill>
                <a:srgbClr val="65617D"/>
              </a:solidFill>
            </a:endParaRPr>
          </a:p>
          <a:p>
            <a:pPr indent="-190500" lvl="0" marL="285750" rtl="0" algn="l">
              <a:spcBef>
                <a:spcPts val="600"/>
              </a:spcBef>
              <a:spcAft>
                <a:spcPts val="0"/>
              </a:spcAft>
              <a:buClr>
                <a:srgbClr val="65617D"/>
              </a:buClr>
              <a:buSzPts val="1200"/>
              <a:buChar char="➔"/>
            </a:pPr>
            <a:r>
              <a:rPr lang="en" sz="1200"/>
              <a:t>Transform work in the areas of productivity, management, and presentation.</a:t>
            </a:r>
            <a:endParaRPr sz="1200">
              <a:solidFill>
                <a:srgbClr val="65617D"/>
              </a:solidFill>
            </a:endParaRPr>
          </a:p>
          <a:p>
            <a:pPr indent="-190500" lvl="0" marL="285750" rtl="0" algn="l">
              <a:spcBef>
                <a:spcPts val="0"/>
              </a:spcBef>
              <a:spcAft>
                <a:spcPts val="0"/>
              </a:spcAft>
              <a:buClr>
                <a:srgbClr val="65617D"/>
              </a:buClr>
              <a:buSzPts val="1200"/>
              <a:buChar char="➔"/>
            </a:pPr>
            <a:r>
              <a:rPr lang="en" sz="1200"/>
              <a:t>Enlist a different way for awesome digital display</a:t>
            </a:r>
            <a:endParaRPr sz="1200">
              <a:solidFill>
                <a:srgbClr val="65617D"/>
              </a:solidFill>
            </a:endParaRPr>
          </a:p>
          <a:p>
            <a:pPr indent="-190500" lvl="0" marL="285750" rtl="0" algn="l">
              <a:spcBef>
                <a:spcPts val="0"/>
              </a:spcBef>
              <a:spcAft>
                <a:spcPts val="0"/>
              </a:spcAft>
              <a:buClr>
                <a:srgbClr val="65617D"/>
              </a:buClr>
              <a:buSzPts val="1200"/>
              <a:buChar char="➔"/>
            </a:pPr>
            <a:r>
              <a:rPr b="1" lang="en" sz="1200"/>
              <a:t>Crush video tutorials or announcements with new tools</a:t>
            </a:r>
            <a:endParaRPr b="1" sz="1200"/>
          </a:p>
          <a:p>
            <a:pPr indent="0" lvl="0" marL="0" rtl="0" algn="l">
              <a:spcBef>
                <a:spcPts val="600"/>
              </a:spcBef>
              <a:spcAft>
                <a:spcPts val="0"/>
              </a:spcAft>
              <a:buNone/>
            </a:pPr>
            <a:r>
              <a:t/>
            </a:r>
            <a:endParaRPr b="1" sz="1200"/>
          </a:p>
          <a:p>
            <a:pPr indent="-184150" lvl="0" marL="285750" rtl="0" algn="l">
              <a:spcBef>
                <a:spcPts val="600"/>
              </a:spcBef>
              <a:spcAft>
                <a:spcPts val="0"/>
              </a:spcAft>
              <a:buClr>
                <a:srgbClr val="52A551"/>
              </a:buClr>
              <a:buSzPts val="1100"/>
              <a:buFont typeface="Muli"/>
              <a:buChar char="➔"/>
            </a:pPr>
            <a:r>
              <a:rPr lang="en" sz="1100">
                <a:solidFill>
                  <a:srgbClr val="52A551"/>
                </a:solidFill>
                <a:latin typeface="Muli"/>
                <a:ea typeface="Muli"/>
                <a:cs typeface="Muli"/>
                <a:sym typeface="Muli"/>
              </a:rPr>
              <a:t>We will not discuss everything you see here… and that’s okay! Use this is a jumping off point to drive conversation.</a:t>
            </a:r>
            <a:endParaRPr sz="1100">
              <a:solidFill>
                <a:srgbClr val="52A551"/>
              </a:solidFill>
              <a:latin typeface="Muli"/>
              <a:ea typeface="Muli"/>
              <a:cs typeface="Muli"/>
              <a:sym typeface="Muli"/>
            </a:endParaRPr>
          </a:p>
        </p:txBody>
      </p:sp>
      <p:sp>
        <p:nvSpPr>
          <p:cNvPr id="74" name="Google Shape;74;p15"/>
          <p:cNvSpPr txBox="1"/>
          <p:nvPr>
            <p:ph idx="2" type="body"/>
          </p:nvPr>
        </p:nvSpPr>
        <p:spPr>
          <a:xfrm>
            <a:off x="457200" y="4719525"/>
            <a:ext cx="4982700" cy="423900"/>
          </a:xfrm>
          <a:prstGeom prst="rect">
            <a:avLst/>
          </a:prstGeom>
        </p:spPr>
        <p:txBody>
          <a:bodyPr anchorCtr="0" anchor="t" bIns="0" lIns="0" spcFirstLastPara="1" rIns="0" wrap="square" tIns="0">
            <a:noAutofit/>
          </a:bodyPr>
          <a:lstStyle/>
          <a:p>
            <a:pPr indent="0" lvl="0" marL="0" rtl="0" algn="l">
              <a:spcBef>
                <a:spcPts val="1000"/>
              </a:spcBef>
              <a:spcAft>
                <a:spcPts val="0"/>
              </a:spcAft>
              <a:buClr>
                <a:schemeClr val="dk1"/>
              </a:buClr>
              <a:buSzPts val="1100"/>
              <a:buFont typeface="Arial"/>
              <a:buNone/>
            </a:pPr>
            <a:r>
              <a:rPr lang="en" sz="1000">
                <a:solidFill>
                  <a:srgbClr val="A7D86D"/>
                </a:solidFill>
              </a:rPr>
              <a:t>This presentation is free to use under </a:t>
            </a:r>
            <a:r>
              <a:rPr lang="en" sz="1000" u="sng">
                <a:solidFill>
                  <a:srgbClr val="A7D86D"/>
                </a:solidFill>
                <a:hlinkClick r:id="rId3"/>
              </a:rPr>
              <a:t>Creative Commons Attribution license</a:t>
            </a:r>
            <a:r>
              <a:rPr lang="en" sz="1000">
                <a:solidFill>
                  <a:srgbClr val="A7D86D"/>
                </a:solidFill>
              </a:rPr>
              <a:t>. </a:t>
            </a:r>
            <a:endParaRPr sz="1000">
              <a:solidFill>
                <a:srgbClr val="A7D86D"/>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75" name="Google Shape;75;p1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6" name="Google Shape;76;p15"/>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33"/>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3"/>
          <p:cNvSpPr txBox="1"/>
          <p:nvPr>
            <p:ph type="title"/>
          </p:nvPr>
        </p:nvSpPr>
        <p:spPr>
          <a:xfrm>
            <a:off x="399950" y="582325"/>
            <a:ext cx="7059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GSuite Training</a:t>
            </a:r>
            <a:endParaRPr sz="1800"/>
          </a:p>
        </p:txBody>
      </p:sp>
      <p:sp>
        <p:nvSpPr>
          <p:cNvPr id="342" name="Google Shape;342;p33"/>
          <p:cNvSpPr txBox="1"/>
          <p:nvPr>
            <p:ph idx="1" type="body"/>
          </p:nvPr>
        </p:nvSpPr>
        <p:spPr>
          <a:xfrm>
            <a:off x="399950" y="1613725"/>
            <a:ext cx="56487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G Suite Training is a Chrome extension that offers simple and interactive training lessons to get you up and running fast with G Suite. Rich, interactive training! Whether you’re in Gmail, Calendar, Sheets, Slides, or Docs, you can learn and take actions, all at the same time.</a:t>
            </a:r>
            <a:endParaRPr sz="1300"/>
          </a:p>
          <a:p>
            <a:pPr indent="0" lvl="0" marL="0" rtl="0" algn="just">
              <a:spcBef>
                <a:spcPts val="600"/>
              </a:spcBef>
              <a:spcAft>
                <a:spcPts val="0"/>
              </a:spcAft>
              <a:buNone/>
            </a:pPr>
            <a:r>
              <a:t/>
            </a:r>
            <a:endParaRPr sz="1300"/>
          </a:p>
        </p:txBody>
      </p:sp>
      <p:sp>
        <p:nvSpPr>
          <p:cNvPr id="343" name="Google Shape;343;p3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44" name="Google Shape;344;p33"/>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345" name="Google Shape;345;p33"/>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346" name="Google Shape;346;p33"/>
          <p:cNvSpPr txBox="1"/>
          <p:nvPr/>
        </p:nvSpPr>
        <p:spPr>
          <a:xfrm>
            <a:off x="2154225" y="41140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GSuite Training</a:t>
            </a:r>
            <a:endParaRPr>
              <a:latin typeface="Muli Light"/>
              <a:ea typeface="Muli Light"/>
              <a:cs typeface="Muli Light"/>
              <a:sym typeface="Muli Light"/>
            </a:endParaRPr>
          </a:p>
        </p:txBody>
      </p:sp>
      <p:pic>
        <p:nvPicPr>
          <p:cNvPr descr="Image result for gsuite training" id="347" name="Google Shape;347;p33">
            <a:hlinkClick r:id="rId4"/>
          </p:cNvPr>
          <p:cNvPicPr preferRelativeResize="0"/>
          <p:nvPr/>
        </p:nvPicPr>
        <p:blipFill rotWithShape="1">
          <a:blip r:embed="rId5">
            <a:alphaModFix/>
          </a:blip>
          <a:srcRect b="30299" l="0" r="0" t="0"/>
          <a:stretch/>
        </p:blipFill>
        <p:spPr>
          <a:xfrm>
            <a:off x="2066700" y="3289525"/>
            <a:ext cx="2188900" cy="857400"/>
          </a:xfrm>
          <a:prstGeom prst="rect">
            <a:avLst/>
          </a:prstGeom>
          <a:noFill/>
          <a:ln>
            <a:noFill/>
          </a:ln>
        </p:spPr>
      </p:pic>
      <p:pic>
        <p:nvPicPr>
          <p:cNvPr descr="This video shows how to utilize the G Suite Training Chrome extension to get answers for G Suite core apps" id="348" name="Google Shape;348;p33" title="G Suite Training Extension">
            <a:hlinkClick r:id="rId6"/>
          </p:cNvPr>
          <p:cNvPicPr preferRelativeResize="0"/>
          <p:nvPr/>
        </p:nvPicPr>
        <p:blipFill>
          <a:blip r:embed="rId7">
            <a:alphaModFix/>
          </a:blip>
          <a:stretch>
            <a:fillRect/>
          </a:stretch>
        </p:blipFill>
        <p:spPr>
          <a:xfrm>
            <a:off x="6521463" y="2389000"/>
            <a:ext cx="2300024" cy="1725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34"/>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4"/>
          <p:cNvSpPr txBox="1"/>
          <p:nvPr>
            <p:ph type="title"/>
          </p:nvPr>
        </p:nvSpPr>
        <p:spPr>
          <a:xfrm>
            <a:off x="399950" y="582325"/>
            <a:ext cx="82029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Web of Trust</a:t>
            </a:r>
            <a:endParaRPr sz="1800"/>
          </a:p>
        </p:txBody>
      </p:sp>
      <p:sp>
        <p:nvSpPr>
          <p:cNvPr id="355" name="Google Shape;355;p34"/>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Ever wondered how to check if a website is safe? Get the community to do the website security checks for you. WOT protects you while you browse, warning you when you visit dangerous sites, scams, malware, phishing, rogue web stores, dangerous links, and more. Reputation icons are displayed next to search results, social media, email, and other popular sites to help you make informed decisions online.</a:t>
            </a:r>
            <a:endParaRPr sz="1300"/>
          </a:p>
        </p:txBody>
      </p:sp>
      <p:sp>
        <p:nvSpPr>
          <p:cNvPr id="356" name="Google Shape;356;p3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57" name="Google Shape;357;p34"/>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358" name="Google Shape;358;p34"/>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359" name="Google Shape;359;p34"/>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Web of Trust</a:t>
            </a:r>
            <a:endParaRPr>
              <a:latin typeface="Muli Light"/>
              <a:ea typeface="Muli Light"/>
              <a:cs typeface="Muli Light"/>
              <a:sym typeface="Muli Light"/>
            </a:endParaRPr>
          </a:p>
        </p:txBody>
      </p:sp>
      <p:pic>
        <p:nvPicPr>
          <p:cNvPr descr="Image result for web of trust extension" id="360" name="Google Shape;360;p34">
            <a:hlinkClick r:id="rId4"/>
          </p:cNvPr>
          <p:cNvPicPr preferRelativeResize="0"/>
          <p:nvPr/>
        </p:nvPicPr>
        <p:blipFill rotWithShape="1">
          <a:blip r:embed="rId5">
            <a:alphaModFix/>
          </a:blip>
          <a:srcRect b="20086" l="11035" r="8938" t="17417"/>
          <a:stretch/>
        </p:blipFill>
        <p:spPr>
          <a:xfrm>
            <a:off x="2523038" y="3932025"/>
            <a:ext cx="1276223" cy="711400"/>
          </a:xfrm>
          <a:prstGeom prst="rect">
            <a:avLst/>
          </a:prstGeom>
          <a:noFill/>
          <a:ln>
            <a:noFill/>
          </a:ln>
        </p:spPr>
      </p:pic>
      <p:pic>
        <p:nvPicPr>
          <p:cNvPr descr="★★ Download links ★★&#10;&#10;✔ Google Chrome - https://chrome.google.com/webstore/detail/wot-web-of-trust-website/bhmmomiinigofkjcapegjjndpbikblnp?utm_source=YouTube%20Video&amp;utm_medium=YouTube&amp;utm_campaign=YouTube%20Video%20Campaign&#10;&#10;✔ Mozilla Firefox - https://addons.mozilla.org/en-US/firefox/addon/wot-safe-browsing-tool/?src=search&amp;utm_source=YouTube%20Video&amp;utm_medium=YouTube&amp;utm_campaign=YouTube%20Video%20FF%20Campaign&#10;&#10;✔ Opera - https://addons.opera.com/en/extensions/details/wot/?display=en&amp;utm_source=YouTube%20Video&amp;utm_medium=YouTube&amp;utm_campaign=YouTube%20Video%20Opera%20Campaign&#10;&#10;✔ Google Play - https://play.google.com/store/apps/details?id=com.my.wot&amp;hl=en&#10;&#10;_________________________________________________________________&#10;&#10;WOT creates a secure browsing environment, showing website security icons next to every URL &amp; reputation alerts for unsafe websites&#10;★★★★★ “Your new favorite add-on” - PCMag.com&#10;★★★★★ &quot;Excellent and free&quot; - PCWorld &#10;&#10;Join millions of people in the WOT online security community to protect yourself from online threats that only humans can detect. Stay protected with secure browsing while shopping and surfing with this must-have addition to any antivirus solution (even if you don’t use one)! &#10;&#10;***How it Works***&#10;✔ WOT protects you while you browse, warning you when you visit dangerous sites, scams, malware, phishing, rogue web stores, dangerous links, and more &#10;✔ Reputation icons are displayed next to search results, social media, email, and other popular sites to help you make informed decisions online&#10;-Red indicates potential danger&#10;-Yellow tells you to be careful&#10;-Green means it’s a safe website&#10;✔ Website reputations are calculated by combining advanced algorithms with millions of user reviews&#10;&#10;***Features***&#10;✔ Web Security Reputation Icons&#10;A small icon on your browser displays each site's rating and reputation, warning you of malicious websites before you visit them &#10;✔ Warning Screen (optional)&#10;Enhance your online security with a warning popup when you land on a site with a poor reputation, giving you the option to proceed or go back to safety&#10;✔ Check any site before visiting&#10;The best internet security methods are preventative. Use WOT scorecards to check reputation and reviews for any site before you visit. This can help you avoid scam and phishing sites. Find the site safety checker at https://mywot.com/ &#10;✔ Real-time Protection&#10;WOT has 2 modes: Real-time Protection and Manual Mode. Real-time Protection allows you to safe search the internet, enhancing your web security by actively notifying you of online threats such as scams, malware, and phishing&#10;✔ Site Reviews&#10;When visiting a site, users can give a rating and review based on their personal experiences&#10;✔ Google Safe Browsing&#10;Browse safely with the ultimate safe search supplement to antivirus and anti spyware solutions&#10;✔ Free internet security&#10;WOT is free and always will be. Stay safe out there!&#10;&#10;--------------------------------------------&#10;The WOT Community &amp; Forum&#10;--------------------------------------------&#10;&#10;✔ Powered by a global community&#10;The WOT community of millions of users rates websites’ trustworthiness &amp; child safety&#10;&#10;✔ Request a review&#10;If you come across a site without a reputation rating, you can ask the WOT community to review the site&#10;&#10;✔ Ratings &amp; Reviews&#10;WOT uses smart algorithms and human verification to root out attempted fake reviews&#10;&#10;You can visit the WOT forum here: https://mywot.com/en/forum&#10;&#10;---------------------------------&#10;The WOT Blog &amp; Social&#10;---------------------------------&#10;&#10;WOT strives to provide valuable content to all users who want the best internet security practices available to them. &#10;Check out our blog and feel free to visit our social media pages:&#10;&#10;Blog: https://mywot.com/en/blog&#10;&#10;Twitter: https://twitter.com/Web_of_Trust&#10;&#10;Facebook: https://facebook.com/weboftrust/&#10;&#10;Google+: https://plus.google.com/u/0/+WOTWebofTru" id="361" name="Google Shape;361;p34" title="Web of Trust (WOT) - Browse &amp; Search The Web Safely">
            <a:hlinkClick r:id="rId6"/>
          </p:cNvPr>
          <p:cNvPicPr preferRelativeResize="0"/>
          <p:nvPr/>
        </p:nvPicPr>
        <p:blipFill>
          <a:blip r:embed="rId7">
            <a:alphaModFix/>
          </a:blip>
          <a:stretch>
            <a:fillRect/>
          </a:stretch>
        </p:blipFill>
        <p:spPr>
          <a:xfrm>
            <a:off x="6526138" y="2371750"/>
            <a:ext cx="2290675" cy="171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35"/>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5"/>
          <p:cNvSpPr txBox="1"/>
          <p:nvPr>
            <p:ph type="title"/>
          </p:nvPr>
        </p:nvSpPr>
        <p:spPr>
          <a:xfrm>
            <a:off x="399950" y="582325"/>
            <a:ext cx="6300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Fair AdBlocker </a:t>
            </a:r>
            <a:r>
              <a:rPr lang="en" sz="1800"/>
              <a:t>(by Stands)</a:t>
            </a:r>
            <a:endParaRPr sz="1800"/>
          </a:p>
        </p:txBody>
      </p:sp>
      <p:sp>
        <p:nvSpPr>
          <p:cNvPr id="368" name="Google Shape;368;p35"/>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400"/>
              <a:t>Block unwanted ads, popups, tracking and malware (even on Youtube), speed up your browsing, block annoying ads, pop-ups and malware and protect your device from any security threats and protect your privacy from online tracking.</a:t>
            </a:r>
            <a:endParaRPr sz="1400"/>
          </a:p>
        </p:txBody>
      </p:sp>
      <p:sp>
        <p:nvSpPr>
          <p:cNvPr id="369" name="Google Shape;369;p3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70" name="Google Shape;370;p35"/>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pic>
        <p:nvPicPr>
          <p:cNvPr id="371" name="Google Shape;371;p35">
            <a:hlinkClick r:id="rId3"/>
          </p:cNvPr>
          <p:cNvPicPr preferRelativeResize="0"/>
          <p:nvPr/>
        </p:nvPicPr>
        <p:blipFill>
          <a:blip r:embed="rId4">
            <a:alphaModFix/>
          </a:blip>
          <a:stretch>
            <a:fillRect/>
          </a:stretch>
        </p:blipFill>
        <p:spPr>
          <a:xfrm>
            <a:off x="2036375" y="3366700"/>
            <a:ext cx="1758350" cy="1122350"/>
          </a:xfrm>
          <a:prstGeom prst="rect">
            <a:avLst/>
          </a:prstGeom>
          <a:noFill/>
          <a:ln>
            <a:noFill/>
          </a:ln>
        </p:spPr>
      </p:pic>
      <p:sp>
        <p:nvSpPr>
          <p:cNvPr id="372" name="Google Shape;372;p35"/>
          <p:cNvSpPr txBox="1"/>
          <p:nvPr/>
        </p:nvSpPr>
        <p:spPr>
          <a:xfrm>
            <a:off x="2036363" y="4528800"/>
            <a:ext cx="17583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5"/>
              </a:rPr>
              <a:t>Get Fair AdBlocker</a:t>
            </a:r>
            <a:endParaRPr>
              <a:latin typeface="Muli Light"/>
              <a:ea typeface="Muli Light"/>
              <a:cs typeface="Muli Light"/>
              <a:sym typeface="Muli Light"/>
            </a:endParaRPr>
          </a:p>
        </p:txBody>
      </p:sp>
      <p:pic>
        <p:nvPicPr>
          <p:cNvPr descr="The Fair Adblocker By STANDS&#10;&#10;THE FAIR ADBLOCKER LETS YOU BLOCK ADS WITHOUT HURTING THE WEBSITES YOU LOVE, AND BENEFITS YOU FOR LETTING A FEW ADS THROUGH.&#10;&#10;OUR STORY&#10;Stands is a Fair AdBlocker that blocks ads, popups, malware, and trackers. It's fast, light, speeds up your browsing and saves you time. And if you let a few ads through, it can use the money advertisers pay to sponsor the websites you visit and a cause you care about.&#10;&#10;We're three good friends with a desire to make a difference. We are inspired by the growing community of entrepreneurs that follow the idea of “Doing good, while doing well”. We see technology as a change enabler, and the web as a the natural environment to foster social activism and care. With that in heart, we founded Stands in early 2015.&#10;&#10;The three of us spent the last 15 years as parts of pioneering internet companies, including mobile, cyber security and advertising technology companies. We have participated in efforts of the online advertising industry to create self regulatory guidelines in the fields of Privacy, Online Fraud and Data Ownership.&#10;&#10;Our experience led us to believe that protecting users privacy is essential for the future of free internet. We are looking forward to work with brands and publishers to make it a win-win deal for everyone. Never compromising on user experience or privacy.&#10;&#10;We want to build a community of people who feel the same way, and we hope to inspire users to join us as we build Stands into a platform that gives all of us the power to enjoy a free, respectful, and impactful web.&#10;&#10;To reflect our core values, and to make sure our company will always be a force for good we have decided to align Stands with B-Corporation values, to follow strict transparency guidelines and committing Stands for social and environmental guideline in addition to revenue." id="373" name="Google Shape;373;p35" title="World Best Ad Blocker for Chrome 2017 - The Fair Ad Blocker By STANDS">
            <a:hlinkClick r:id="rId6"/>
          </p:cNvPr>
          <p:cNvPicPr preferRelativeResize="0"/>
          <p:nvPr/>
        </p:nvPicPr>
        <p:blipFill>
          <a:blip r:embed="rId7">
            <a:alphaModFix/>
          </a:blip>
          <a:stretch>
            <a:fillRect/>
          </a:stretch>
        </p:blipFill>
        <p:spPr>
          <a:xfrm>
            <a:off x="6468001" y="2201350"/>
            <a:ext cx="2406925" cy="1805200"/>
          </a:xfrm>
          <a:prstGeom prst="rect">
            <a:avLst/>
          </a:prstGeom>
          <a:noFill/>
          <a:ln>
            <a:noFill/>
          </a:ln>
        </p:spPr>
      </p:pic>
      <p:sp>
        <p:nvSpPr>
          <p:cNvPr id="374" name="Google Shape;374;p35"/>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36"/>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6"/>
          <p:cNvSpPr txBox="1"/>
          <p:nvPr>
            <p:ph type="title"/>
          </p:nvPr>
        </p:nvSpPr>
        <p:spPr>
          <a:xfrm>
            <a:off x="399950" y="582325"/>
            <a:ext cx="75012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Adblock Plus</a:t>
            </a:r>
            <a:endParaRPr sz="1800"/>
          </a:p>
        </p:txBody>
      </p:sp>
      <p:sp>
        <p:nvSpPr>
          <p:cNvPr id="381" name="Google Shape;381;p36"/>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100"/>
              <a:t>Tired of ads on Chrome? Adblock Plus is an easy-to-use adblocker that blocks video and social media advertising. Adblock Plus will change the way you see the web. To use Adblock Plus, just click “add to Chrome.” Click on the ABP icon to see how many ads you have blocked, change your settings or report a bug. Adblock Plus supports the Acceptable Ads (AA) initiative. They are nonintrusive ads that do not disrupt your web experience. They are shown by default to support websites that rely on advertising revenue, while respecting consumer experience. AA can be turned off at any time for users who wish to block all ads. Learn more at https://adblockplus.org/acceptable-ads</a:t>
            </a:r>
            <a:endParaRPr sz="1100"/>
          </a:p>
        </p:txBody>
      </p:sp>
      <p:sp>
        <p:nvSpPr>
          <p:cNvPr id="382" name="Google Shape;382;p3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83" name="Google Shape;383;p36"/>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384" name="Google Shape;384;p36"/>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385" name="Google Shape;385;p36"/>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Adblock Plus</a:t>
            </a:r>
            <a:endParaRPr>
              <a:latin typeface="Muli Light"/>
              <a:ea typeface="Muli Light"/>
              <a:cs typeface="Muli Light"/>
              <a:sym typeface="Muli Light"/>
            </a:endParaRPr>
          </a:p>
        </p:txBody>
      </p:sp>
      <p:pic>
        <p:nvPicPr>
          <p:cNvPr descr="Image result for adblock plus" id="386" name="Google Shape;386;p36">
            <a:hlinkClick r:id="rId4"/>
          </p:cNvPr>
          <p:cNvPicPr preferRelativeResize="0"/>
          <p:nvPr/>
        </p:nvPicPr>
        <p:blipFill>
          <a:blip r:embed="rId5">
            <a:alphaModFix/>
          </a:blip>
          <a:stretch>
            <a:fillRect/>
          </a:stretch>
        </p:blipFill>
        <p:spPr>
          <a:xfrm>
            <a:off x="2629826" y="3564675"/>
            <a:ext cx="1048600" cy="1052575"/>
          </a:xfrm>
          <a:prstGeom prst="rect">
            <a:avLst/>
          </a:prstGeom>
          <a:noFill/>
          <a:ln>
            <a:noFill/>
          </a:ln>
        </p:spPr>
      </p:pic>
      <p:pic>
        <p:nvPicPr>
          <p:cNvPr descr="This video clearly explains how to install AdBlock in Google Chrome. 1. To begin with visit this URL from your Google Chrome browser https://chrome.google.com/webstore/category/extensions&#10;2. Click on the search bar and enter the 'Adblock' keyword and hit 'Enter' button in your keyboard&#10;3. From the search results, navigate to the 'Extensions' section and click on the 'AdBlock'&#10;4. Again hit on 'Add to Chrome' and 'Add Extension'&#10;5. Wait for a few seconds for the extension to get installed." id="387" name="Google Shape;387;p36" title="How to Install AdBlock in Google Chrome [EASY] [2019]">
            <a:hlinkClick r:id="rId6"/>
          </p:cNvPr>
          <p:cNvPicPr preferRelativeResize="0"/>
          <p:nvPr/>
        </p:nvPicPr>
        <p:blipFill>
          <a:blip r:embed="rId7">
            <a:alphaModFix/>
          </a:blip>
          <a:stretch>
            <a:fillRect/>
          </a:stretch>
        </p:blipFill>
        <p:spPr>
          <a:xfrm>
            <a:off x="6526525" y="2358300"/>
            <a:ext cx="2289900" cy="1717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37"/>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7"/>
          <p:cNvSpPr txBox="1"/>
          <p:nvPr>
            <p:ph type="title"/>
          </p:nvPr>
        </p:nvSpPr>
        <p:spPr>
          <a:xfrm>
            <a:off x="399950" y="582325"/>
            <a:ext cx="75012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Apps Launcher</a:t>
            </a:r>
            <a:endParaRPr sz="1800"/>
          </a:p>
        </p:txBody>
      </p:sp>
      <p:sp>
        <p:nvSpPr>
          <p:cNvPr id="394" name="Google Shape;394;p37"/>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The downside to the waffle/box of boxes is the fact you can't customize the shortcuts displayed in the app launcher. That's where this extension comes in. It allows you to customize the app launcher and add more than 250 Google shortcuts. And it is not limited to these 250 Google shortcuts; the extension also allows you to create custom shortcuts to every website you want.</a:t>
            </a:r>
            <a:endParaRPr sz="1300"/>
          </a:p>
          <a:p>
            <a:pPr indent="0" lvl="0" marL="0" rtl="0" algn="just">
              <a:spcBef>
                <a:spcPts val="600"/>
              </a:spcBef>
              <a:spcAft>
                <a:spcPts val="0"/>
              </a:spcAft>
              <a:buNone/>
            </a:pPr>
            <a:r>
              <a:t/>
            </a:r>
            <a:endParaRPr sz="1300"/>
          </a:p>
        </p:txBody>
      </p:sp>
      <p:sp>
        <p:nvSpPr>
          <p:cNvPr id="395" name="Google Shape;395;p3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96" name="Google Shape;396;p37"/>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397" name="Google Shape;397;p37"/>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398" name="Google Shape;398;p37"/>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App Launcher</a:t>
            </a:r>
            <a:endParaRPr>
              <a:latin typeface="Muli Light"/>
              <a:ea typeface="Muli Light"/>
              <a:cs typeface="Muli Light"/>
              <a:sym typeface="Muli Light"/>
            </a:endParaRPr>
          </a:p>
        </p:txBody>
      </p:sp>
      <p:pic>
        <p:nvPicPr>
          <p:cNvPr descr="Image result for apps launcher customizer" id="399" name="Google Shape;399;p37">
            <a:hlinkClick r:id="rId4"/>
          </p:cNvPr>
          <p:cNvPicPr preferRelativeResize="0"/>
          <p:nvPr/>
        </p:nvPicPr>
        <p:blipFill>
          <a:blip r:embed="rId5">
            <a:alphaModFix/>
          </a:blip>
          <a:stretch>
            <a:fillRect/>
          </a:stretch>
        </p:blipFill>
        <p:spPr>
          <a:xfrm>
            <a:off x="2118712" y="3472251"/>
            <a:ext cx="2070826" cy="1086976"/>
          </a:xfrm>
          <a:prstGeom prst="rect">
            <a:avLst/>
          </a:prstGeom>
          <a:noFill/>
          <a:ln>
            <a:noFill/>
          </a:ln>
        </p:spPr>
      </p:pic>
      <p:pic>
        <p:nvPicPr>
          <p:cNvPr descr="A fantastic extension that allows you to customize your App Launcher.  Holy Recommended Batman." id="400" name="Google Shape;400;p37" title="Chrome Extension - App Launcher Customizer">
            <a:hlinkClick r:id="rId6"/>
          </p:cNvPr>
          <p:cNvPicPr preferRelativeResize="0"/>
          <p:nvPr/>
        </p:nvPicPr>
        <p:blipFill>
          <a:blip r:embed="rId7">
            <a:alphaModFix/>
          </a:blip>
          <a:stretch>
            <a:fillRect/>
          </a:stretch>
        </p:blipFill>
        <p:spPr>
          <a:xfrm>
            <a:off x="6526525" y="2316200"/>
            <a:ext cx="2289900" cy="1717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38"/>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8"/>
          <p:cNvSpPr txBox="1"/>
          <p:nvPr>
            <p:ph type="title"/>
          </p:nvPr>
        </p:nvSpPr>
        <p:spPr>
          <a:xfrm>
            <a:off x="399950" y="582325"/>
            <a:ext cx="75012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Click &amp; Clean</a:t>
            </a:r>
            <a:endParaRPr sz="1800"/>
          </a:p>
        </p:txBody>
      </p:sp>
      <p:sp>
        <p:nvSpPr>
          <p:cNvPr id="407" name="Google Shape;407;p38"/>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Deletes typed URLs, Cache, Cookies, your Download and Browsing History...instantly, with just one click. Scan your PC for Malware, delete your browsing history, remove download history, erase temporary files,  clear cookies and empty cache, and protect your privacy by cleaning up all traces of your internet activity.</a:t>
            </a:r>
            <a:endParaRPr sz="1300"/>
          </a:p>
          <a:p>
            <a:pPr indent="0" lvl="0" marL="0" rtl="0" algn="just">
              <a:spcBef>
                <a:spcPts val="600"/>
              </a:spcBef>
              <a:spcAft>
                <a:spcPts val="0"/>
              </a:spcAft>
              <a:buNone/>
            </a:pPr>
            <a:r>
              <a:t/>
            </a:r>
            <a:endParaRPr sz="1300"/>
          </a:p>
        </p:txBody>
      </p:sp>
      <p:sp>
        <p:nvSpPr>
          <p:cNvPr id="408" name="Google Shape;408;p3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09" name="Google Shape;409;p38"/>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410" name="Google Shape;410;p38"/>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411" name="Google Shape;411;p38"/>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Click &amp; Clean</a:t>
            </a:r>
            <a:endParaRPr>
              <a:latin typeface="Muli Light"/>
              <a:ea typeface="Muli Light"/>
              <a:cs typeface="Muli Light"/>
              <a:sym typeface="Muli Light"/>
            </a:endParaRPr>
          </a:p>
        </p:txBody>
      </p:sp>
      <p:pic>
        <p:nvPicPr>
          <p:cNvPr descr="Image result for click and clean chrome" id="412" name="Google Shape;412;p38">
            <a:hlinkClick r:id="rId4"/>
          </p:cNvPr>
          <p:cNvPicPr preferRelativeResize="0"/>
          <p:nvPr/>
        </p:nvPicPr>
        <p:blipFill>
          <a:blip r:embed="rId5">
            <a:alphaModFix/>
          </a:blip>
          <a:stretch>
            <a:fillRect/>
          </a:stretch>
        </p:blipFill>
        <p:spPr>
          <a:xfrm>
            <a:off x="2308013" y="3369050"/>
            <a:ext cx="1706274" cy="1279701"/>
          </a:xfrm>
          <a:prstGeom prst="rect">
            <a:avLst/>
          </a:prstGeom>
          <a:noFill/>
          <a:ln>
            <a:noFill/>
          </a:ln>
        </p:spPr>
      </p:pic>
      <p:pic>
        <p:nvPicPr>
          <p:cNvPr descr="Created with TechSmith Snagit for Google Chrome™&#10;http://goo.gl/ySDBPJ" id="413" name="Google Shape;413;p38" title="Click&amp;Clean Extension">
            <a:hlinkClick r:id="rId6"/>
          </p:cNvPr>
          <p:cNvPicPr preferRelativeResize="0"/>
          <p:nvPr/>
        </p:nvPicPr>
        <p:blipFill>
          <a:blip r:embed="rId7">
            <a:alphaModFix/>
          </a:blip>
          <a:stretch>
            <a:fillRect/>
          </a:stretch>
        </p:blipFill>
        <p:spPr>
          <a:xfrm>
            <a:off x="6519513" y="2333750"/>
            <a:ext cx="2303926" cy="1727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39"/>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9"/>
          <p:cNvSpPr txBox="1"/>
          <p:nvPr>
            <p:ph type="title"/>
          </p:nvPr>
        </p:nvSpPr>
        <p:spPr>
          <a:xfrm>
            <a:off x="399950" y="582325"/>
            <a:ext cx="7059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Draftback</a:t>
            </a:r>
            <a:endParaRPr sz="1800"/>
          </a:p>
        </p:txBody>
      </p:sp>
      <p:sp>
        <p:nvSpPr>
          <p:cNvPr id="420" name="Google Shape;420;p39"/>
          <p:cNvSpPr txBox="1"/>
          <p:nvPr>
            <p:ph idx="1" type="body"/>
          </p:nvPr>
        </p:nvSpPr>
        <p:spPr>
          <a:xfrm>
            <a:off x="399938"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Draftback lets you play back the revision history of any Google Doc you can edit. With Draftback, your data is kept entirely private. Draftback was purposely designed so that you could play back your own docs without having to share them with a third party. Draftback only needs access to docs.google.com to get the revision data for playback—but that data never leaves your own browser.</a:t>
            </a:r>
            <a:endParaRPr sz="1300"/>
          </a:p>
        </p:txBody>
      </p:sp>
      <p:sp>
        <p:nvSpPr>
          <p:cNvPr id="421" name="Google Shape;421;p3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22" name="Google Shape;422;p39"/>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423" name="Google Shape;423;p39"/>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424" name="Google Shape;424;p39"/>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Draftback</a:t>
            </a:r>
            <a:endParaRPr>
              <a:latin typeface="Muli Light"/>
              <a:ea typeface="Muli Light"/>
              <a:cs typeface="Muli Light"/>
              <a:sym typeface="Muli Light"/>
            </a:endParaRPr>
          </a:p>
        </p:txBody>
      </p:sp>
      <p:pic>
        <p:nvPicPr>
          <p:cNvPr descr="Related image" id="425" name="Google Shape;425;p39">
            <a:hlinkClick r:id="rId4"/>
          </p:cNvPr>
          <p:cNvPicPr preferRelativeResize="0"/>
          <p:nvPr/>
        </p:nvPicPr>
        <p:blipFill>
          <a:blip r:embed="rId5">
            <a:alphaModFix/>
          </a:blip>
          <a:stretch>
            <a:fillRect/>
          </a:stretch>
        </p:blipFill>
        <p:spPr>
          <a:xfrm>
            <a:off x="2561312" y="3359550"/>
            <a:ext cx="1199675" cy="1199675"/>
          </a:xfrm>
          <a:prstGeom prst="rect">
            <a:avLst/>
          </a:prstGeom>
          <a:noFill/>
          <a:ln>
            <a:noFill/>
          </a:ln>
        </p:spPr>
      </p:pic>
      <p:pic>
        <p:nvPicPr>
          <p:cNvPr descr="Learn about 'DraftBack', a great Google Chrome extension that allows you to watch the revision history!" id="426" name="Google Shape;426;p39" title="Watch the Revision History with Draftback">
            <a:hlinkClick r:id="rId6"/>
          </p:cNvPr>
          <p:cNvPicPr preferRelativeResize="0"/>
          <p:nvPr/>
        </p:nvPicPr>
        <p:blipFill>
          <a:blip r:embed="rId7">
            <a:alphaModFix/>
          </a:blip>
          <a:stretch>
            <a:fillRect/>
          </a:stretch>
        </p:blipFill>
        <p:spPr>
          <a:xfrm>
            <a:off x="6533538" y="2319725"/>
            <a:ext cx="2275876" cy="1706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40"/>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0"/>
          <p:cNvSpPr txBox="1"/>
          <p:nvPr>
            <p:ph type="title"/>
          </p:nvPr>
        </p:nvSpPr>
        <p:spPr>
          <a:xfrm>
            <a:off x="399950" y="582325"/>
            <a:ext cx="7059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Phish Alert </a:t>
            </a:r>
            <a:r>
              <a:rPr lang="en" sz="1800"/>
              <a:t>by KnowBe4</a:t>
            </a:r>
            <a:endParaRPr sz="1800"/>
          </a:p>
        </p:txBody>
      </p:sp>
      <p:sp>
        <p:nvSpPr>
          <p:cNvPr id="433" name="Google Shape;433;p40"/>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Chrome Extension to add phish reporting functionality to Gmail.</a:t>
            </a:r>
            <a:endParaRPr sz="1300"/>
          </a:p>
          <a:p>
            <a:pPr indent="0" lvl="0" marL="0" rtl="0" algn="just">
              <a:spcBef>
                <a:spcPts val="600"/>
              </a:spcBef>
              <a:spcAft>
                <a:spcPts val="0"/>
              </a:spcAft>
              <a:buNone/>
            </a:pPr>
            <a:r>
              <a:rPr lang="en" sz="1300"/>
              <a:t>Phish Alert Button for Gmail. Report your suspected phishing emails with this easy to use toolbar button!</a:t>
            </a:r>
            <a:endParaRPr sz="1300"/>
          </a:p>
        </p:txBody>
      </p:sp>
      <p:sp>
        <p:nvSpPr>
          <p:cNvPr id="434" name="Google Shape;434;p4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35" name="Google Shape;435;p40"/>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436" name="Google Shape;436;p40"/>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437" name="Google Shape;437;p40"/>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Phish Alert</a:t>
            </a:r>
            <a:endParaRPr>
              <a:latin typeface="Muli Light"/>
              <a:ea typeface="Muli Light"/>
              <a:cs typeface="Muli Light"/>
              <a:sym typeface="Muli Light"/>
            </a:endParaRPr>
          </a:p>
        </p:txBody>
      </p:sp>
      <p:pic>
        <p:nvPicPr>
          <p:cNvPr descr="Image result for phish alert by knowbe4" id="438" name="Google Shape;438;p40">
            <a:hlinkClick r:id="rId4"/>
          </p:cNvPr>
          <p:cNvPicPr preferRelativeResize="0"/>
          <p:nvPr/>
        </p:nvPicPr>
        <p:blipFill>
          <a:blip r:embed="rId5">
            <a:alphaModFix/>
          </a:blip>
          <a:stretch>
            <a:fillRect/>
          </a:stretch>
        </p:blipFill>
        <p:spPr>
          <a:xfrm>
            <a:off x="2482850" y="3202625"/>
            <a:ext cx="1356600" cy="1356600"/>
          </a:xfrm>
          <a:prstGeom prst="rect">
            <a:avLst/>
          </a:prstGeom>
          <a:noFill/>
          <a:ln>
            <a:noFill/>
          </a:ln>
        </p:spPr>
      </p:pic>
      <p:pic>
        <p:nvPicPr>
          <p:cNvPr descr="Something that seems to be missing form a number of MSP's I'm dealing with is correct systems in place for cybersecurity.  I recently downloaded a small Outlook plugin that would allow all users to click the button and send an alert when they received a phishing email.  This works great and gives users some reassurance when they get those (almost daily) emails.  Anyone it turns out that the company behind the &quot;phish alert&quot; button for Outlook in called KnowBe4 and they offer a whole cybersecurity staff awareness portal.  There are things like training, simulated email attacks and USB attacks.  I thought it would be a good idea to have their MSP channel sales guy (Ollie Pech) on the show to go over the product in some detail." id="439" name="Google Shape;439;p40" title="KnowBe4 Demonstration - Email phishing simulator &amp; cyber security awareness">
            <a:hlinkClick r:id="rId6"/>
          </p:cNvPr>
          <p:cNvPicPr preferRelativeResize="0"/>
          <p:nvPr/>
        </p:nvPicPr>
        <p:blipFill>
          <a:blip r:embed="rId7">
            <a:alphaModFix/>
          </a:blip>
          <a:stretch>
            <a:fillRect/>
          </a:stretch>
        </p:blipFill>
        <p:spPr>
          <a:xfrm>
            <a:off x="6530038" y="2356550"/>
            <a:ext cx="2282875" cy="17121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41"/>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1"/>
          <p:cNvSpPr txBox="1"/>
          <p:nvPr>
            <p:ph type="title"/>
          </p:nvPr>
        </p:nvSpPr>
        <p:spPr>
          <a:xfrm>
            <a:off x="399950" y="582325"/>
            <a:ext cx="7059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Boomerang</a:t>
            </a:r>
            <a:endParaRPr sz="1800"/>
          </a:p>
        </p:txBody>
      </p:sp>
      <p:sp>
        <p:nvSpPr>
          <p:cNvPr id="446" name="Google Shape;446;p41"/>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Boomerang allows you to schedule messages to be sent or returned at a later date. Write a message now, send it whenever, even if you're not online. Track messages to make sure you hear back, and schedule reminders right inside Gmail</a:t>
            </a:r>
            <a:endParaRPr sz="1300"/>
          </a:p>
        </p:txBody>
      </p:sp>
      <p:sp>
        <p:nvSpPr>
          <p:cNvPr id="447" name="Google Shape;447;p4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48" name="Google Shape;448;p41"/>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449" name="Google Shape;449;p41"/>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450" name="Google Shape;450;p41"/>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Boomerang</a:t>
            </a:r>
            <a:endParaRPr>
              <a:latin typeface="Muli Light"/>
              <a:ea typeface="Muli Light"/>
              <a:cs typeface="Muli Light"/>
              <a:sym typeface="Muli Light"/>
            </a:endParaRPr>
          </a:p>
        </p:txBody>
      </p:sp>
      <p:pic>
        <p:nvPicPr>
          <p:cNvPr id="451" name="Google Shape;451;p41">
            <a:hlinkClick r:id="rId4"/>
          </p:cNvPr>
          <p:cNvPicPr preferRelativeResize="0"/>
          <p:nvPr/>
        </p:nvPicPr>
        <p:blipFill>
          <a:blip r:embed="rId5">
            <a:alphaModFix/>
          </a:blip>
          <a:stretch>
            <a:fillRect/>
          </a:stretch>
        </p:blipFill>
        <p:spPr>
          <a:xfrm>
            <a:off x="2328329" y="3496050"/>
            <a:ext cx="1665625" cy="1063175"/>
          </a:xfrm>
          <a:prstGeom prst="rect">
            <a:avLst/>
          </a:prstGeom>
          <a:noFill/>
          <a:ln>
            <a:noFill/>
          </a:ln>
        </p:spPr>
      </p:pic>
      <p:pic>
        <p:nvPicPr>
          <p:cNvPr descr="Boomerang for Gmail allows you to schedule emails to send later. Optimize your email workflow with Boomerang! Schedule emails for later and chose exactly when they are sent. Want to know when someone has opened your email? Use Boomerang to stay informed!  Don’t let your inbox fill you with dread. Use Boomerang to better manage your inbox and make email fun again.&#10;&#10;Here is a link to 3 Steps to Inbox Zero, our free course on overcoming email overload.&#10;http://www.dottotech.com/3-steps-inbox-zero-opt-page/" id="452" name="Google Shape;452;p41" title="Boomerang for Gmail - 2017">
            <a:hlinkClick r:id="rId6"/>
          </p:cNvPr>
          <p:cNvPicPr preferRelativeResize="0"/>
          <p:nvPr/>
        </p:nvPicPr>
        <p:blipFill>
          <a:blip r:embed="rId7">
            <a:alphaModFix/>
          </a:blip>
          <a:stretch>
            <a:fillRect/>
          </a:stretch>
        </p:blipFill>
        <p:spPr>
          <a:xfrm>
            <a:off x="6457223" y="2293250"/>
            <a:ext cx="2428500" cy="1821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Google Shape;457;p42"/>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2"/>
          <p:cNvSpPr txBox="1"/>
          <p:nvPr>
            <p:ph type="title"/>
          </p:nvPr>
        </p:nvSpPr>
        <p:spPr>
          <a:xfrm>
            <a:off x="399950" y="582325"/>
            <a:ext cx="82029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Chrome Remote Desktop</a:t>
            </a:r>
            <a:endParaRPr sz="1800"/>
          </a:p>
        </p:txBody>
      </p:sp>
      <p:sp>
        <p:nvSpPr>
          <p:cNvPr id="459" name="Google Shape;459;p42"/>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Chrome Remote Desktop allows users to remotely access another computer through Chrome browser or a Chromebook.  Computers can be made available on an short-term basis for scenarios such as ad hoc remote support, or on a more long-term basis for remote access to your applications and files.  All connections are fully secured.</a:t>
            </a:r>
            <a:endParaRPr sz="1300"/>
          </a:p>
          <a:p>
            <a:pPr indent="0" lvl="0" marL="0" rtl="0" algn="just">
              <a:spcBef>
                <a:spcPts val="600"/>
              </a:spcBef>
              <a:spcAft>
                <a:spcPts val="0"/>
              </a:spcAft>
              <a:buNone/>
            </a:pPr>
            <a:r>
              <a:t/>
            </a:r>
            <a:endParaRPr sz="1300"/>
          </a:p>
        </p:txBody>
      </p:sp>
      <p:sp>
        <p:nvSpPr>
          <p:cNvPr id="460" name="Google Shape;460;p4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61" name="Google Shape;461;p42"/>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462" name="Google Shape;462;p42"/>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463" name="Google Shape;463;p42"/>
          <p:cNvSpPr txBox="1"/>
          <p:nvPr/>
        </p:nvSpPr>
        <p:spPr>
          <a:xfrm>
            <a:off x="2154225" y="4559225"/>
            <a:ext cx="26244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Chrome Remote Desktop</a:t>
            </a:r>
            <a:endParaRPr>
              <a:latin typeface="Muli Light"/>
              <a:ea typeface="Muli Light"/>
              <a:cs typeface="Muli Light"/>
              <a:sym typeface="Muli Light"/>
            </a:endParaRPr>
          </a:p>
        </p:txBody>
      </p:sp>
      <p:pic>
        <p:nvPicPr>
          <p:cNvPr descr="Image result for chrome remote desktop extension" id="464" name="Google Shape;464;p42">
            <a:hlinkClick r:id="rId4"/>
          </p:cNvPr>
          <p:cNvPicPr preferRelativeResize="0"/>
          <p:nvPr/>
        </p:nvPicPr>
        <p:blipFill>
          <a:blip r:embed="rId5">
            <a:alphaModFix/>
          </a:blip>
          <a:stretch>
            <a:fillRect/>
          </a:stretch>
        </p:blipFill>
        <p:spPr>
          <a:xfrm>
            <a:off x="2703325" y="3541750"/>
            <a:ext cx="1526200" cy="1017475"/>
          </a:xfrm>
          <a:prstGeom prst="rect">
            <a:avLst/>
          </a:prstGeom>
          <a:noFill/>
          <a:ln>
            <a:noFill/>
          </a:ln>
        </p:spPr>
      </p:pic>
      <p:pic>
        <p:nvPicPr>
          <p:cNvPr descr="Hey everyone!&#10;&#10;Chrome Remote Desktop is the application that I use to AFK farm on my computer and monitor my account remotely with my phone even when I am not at home.&#10;&#10;Here is the link for the computer download: &#10;&#10;https://chrome.google.com/webstore/detail/chrome-remote-desktop/gbchcmhmhahfdphkhkmpfmihenigjmpp?hl=en&#10;&#10;This application works for any computer that has the Google Chrome web browser installed.&#10;&#10;The video is straight forward, but if you have any questions please leave a comment and I will do my best to get back to you!&#10;&#10;- Enjoy your day!" id="465" name="Google Shape;465;p42" title="CHROME REMOTE DESKTOP Setup Tutorial">
            <a:hlinkClick r:id="rId6"/>
          </p:cNvPr>
          <p:cNvPicPr preferRelativeResize="0"/>
          <p:nvPr/>
        </p:nvPicPr>
        <p:blipFill>
          <a:blip r:embed="rId7">
            <a:alphaModFix/>
          </a:blip>
          <a:stretch>
            <a:fillRect/>
          </a:stretch>
        </p:blipFill>
        <p:spPr>
          <a:xfrm>
            <a:off x="6526138" y="2336700"/>
            <a:ext cx="2290675" cy="171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idx="4294967295" type="ctrTitle"/>
          </p:nvPr>
        </p:nvSpPr>
        <p:spPr>
          <a:xfrm>
            <a:off x="685800" y="440350"/>
            <a:ext cx="47913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6000"/>
              <a:t>Hello!</a:t>
            </a:r>
            <a:endParaRPr sz="6000"/>
          </a:p>
        </p:txBody>
      </p:sp>
      <p:sp>
        <p:nvSpPr>
          <p:cNvPr id="82" name="Google Shape;82;p16"/>
          <p:cNvSpPr txBox="1"/>
          <p:nvPr>
            <p:ph idx="4294967295" type="subTitle"/>
          </p:nvPr>
        </p:nvSpPr>
        <p:spPr>
          <a:xfrm>
            <a:off x="685800" y="1639975"/>
            <a:ext cx="5194500" cy="31506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3600"/>
              <a:t>I am Matthew Mays</a:t>
            </a:r>
            <a:endParaRPr b="1" sz="3600"/>
          </a:p>
          <a:p>
            <a:pPr indent="0" lvl="0" marL="0" rtl="0" algn="l">
              <a:spcBef>
                <a:spcPts val="600"/>
              </a:spcBef>
              <a:spcAft>
                <a:spcPts val="0"/>
              </a:spcAft>
              <a:buClr>
                <a:schemeClr val="dk1"/>
              </a:buClr>
              <a:buSzPts val="1100"/>
              <a:buFont typeface="Arial"/>
              <a:buNone/>
            </a:pPr>
            <a:r>
              <a:rPr lang="en"/>
              <a:t>Google for Education Certified Educator</a:t>
            </a:r>
            <a:endParaRPr/>
          </a:p>
          <a:p>
            <a:pPr indent="0" lvl="0" marL="0" rtl="0" algn="l">
              <a:spcBef>
                <a:spcPts val="600"/>
              </a:spcBef>
              <a:spcAft>
                <a:spcPts val="0"/>
              </a:spcAft>
              <a:buClr>
                <a:schemeClr val="dk1"/>
              </a:buClr>
              <a:buSzPts val="1100"/>
              <a:buFont typeface="Arial"/>
              <a:buNone/>
            </a:pPr>
            <a:r>
              <a:rPr lang="en"/>
              <a:t>Perry Local Schools - Stark County</a:t>
            </a:r>
            <a:endParaRPr/>
          </a:p>
          <a:p>
            <a:pPr indent="0" lvl="0" marL="0" rtl="0" algn="l">
              <a:spcBef>
                <a:spcPts val="600"/>
              </a:spcBef>
              <a:spcAft>
                <a:spcPts val="0"/>
              </a:spcAft>
              <a:buClr>
                <a:schemeClr val="dk1"/>
              </a:buClr>
              <a:buSzPts val="1100"/>
              <a:buFont typeface="Arial"/>
              <a:buNone/>
            </a:pPr>
            <a:r>
              <a:rPr lang="en"/>
              <a:t>You can find me at @i_am_mays</a:t>
            </a:r>
            <a:endParaRPr b="1" sz="3600"/>
          </a:p>
        </p:txBody>
      </p:sp>
      <p:sp>
        <p:nvSpPr>
          <p:cNvPr id="83" name="Google Shape;83;p1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84" name="Google Shape;84;p16"/>
          <p:cNvPicPr preferRelativeResize="0"/>
          <p:nvPr/>
        </p:nvPicPr>
        <p:blipFill>
          <a:blip r:embed="rId3">
            <a:alphaModFix/>
          </a:blip>
          <a:stretch>
            <a:fillRect/>
          </a:stretch>
        </p:blipFill>
        <p:spPr>
          <a:xfrm>
            <a:off x="685800" y="3940625"/>
            <a:ext cx="991325" cy="1019301"/>
          </a:xfrm>
          <a:prstGeom prst="rect">
            <a:avLst/>
          </a:prstGeom>
          <a:noFill/>
          <a:ln>
            <a:noFill/>
          </a:ln>
        </p:spPr>
      </p:pic>
      <p:pic>
        <p:nvPicPr>
          <p:cNvPr id="85" name="Google Shape;85;p16"/>
          <p:cNvPicPr preferRelativeResize="0"/>
          <p:nvPr/>
        </p:nvPicPr>
        <p:blipFill>
          <a:blip r:embed="rId4">
            <a:alphaModFix/>
          </a:blip>
          <a:stretch>
            <a:fillRect/>
          </a:stretch>
        </p:blipFill>
        <p:spPr>
          <a:xfrm>
            <a:off x="1779300" y="3920838"/>
            <a:ext cx="1045675" cy="1058876"/>
          </a:xfrm>
          <a:prstGeom prst="rect">
            <a:avLst/>
          </a:prstGeom>
          <a:noFill/>
          <a:ln>
            <a:noFill/>
          </a:ln>
        </p:spPr>
      </p:pic>
      <p:sp>
        <p:nvSpPr>
          <p:cNvPr id="86" name="Google Shape;86;p16"/>
          <p:cNvSpPr txBox="1"/>
          <p:nvPr>
            <p:ph idx="4294967295"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pic>
        <p:nvPicPr>
          <p:cNvPr id="87" name="Google Shape;87;p16"/>
          <p:cNvPicPr preferRelativeResize="0"/>
          <p:nvPr/>
        </p:nvPicPr>
        <p:blipFill>
          <a:blip r:embed="rId5">
            <a:alphaModFix/>
          </a:blip>
          <a:stretch>
            <a:fillRect/>
          </a:stretch>
        </p:blipFill>
        <p:spPr>
          <a:xfrm>
            <a:off x="5344000" y="364926"/>
            <a:ext cx="2122125" cy="20752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43"/>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3"/>
          <p:cNvSpPr txBox="1"/>
          <p:nvPr>
            <p:ph type="title"/>
          </p:nvPr>
        </p:nvSpPr>
        <p:spPr>
          <a:xfrm>
            <a:off x="399950" y="582325"/>
            <a:ext cx="7059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Google Tone</a:t>
            </a:r>
            <a:endParaRPr sz="1800"/>
          </a:p>
        </p:txBody>
      </p:sp>
      <p:sp>
        <p:nvSpPr>
          <p:cNvPr id="472" name="Google Shape;472;p43"/>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100"/>
              <a:t>Google Tone turns on your computer's microphone (while the extension is on) and uses your computer's speakers to exchange URLs with nearby computers connected to the Internet. You can use Google Tone to send the URL for any web page, including news stories, pictures, documents, blog posts, products, YouTube videos, recipes—even search results. Any computer within earshot (including over a phone or Hangout) that also has the Google Tone extension installed and turned ON can receive a Google Tone notification.</a:t>
            </a:r>
            <a:endParaRPr sz="1100"/>
          </a:p>
        </p:txBody>
      </p:sp>
      <p:sp>
        <p:nvSpPr>
          <p:cNvPr id="473" name="Google Shape;473;p4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74" name="Google Shape;474;p43"/>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475" name="Google Shape;475;p43"/>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476" name="Google Shape;476;p43"/>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Google Tone</a:t>
            </a:r>
            <a:endParaRPr>
              <a:latin typeface="Muli Light"/>
              <a:ea typeface="Muli Light"/>
              <a:cs typeface="Muli Light"/>
              <a:sym typeface="Muli Light"/>
            </a:endParaRPr>
          </a:p>
        </p:txBody>
      </p:sp>
      <p:pic>
        <p:nvPicPr>
          <p:cNvPr descr="Image result for google tone" id="477" name="Google Shape;477;p43">
            <a:hlinkClick r:id="rId4"/>
          </p:cNvPr>
          <p:cNvPicPr preferRelativeResize="0"/>
          <p:nvPr/>
        </p:nvPicPr>
        <p:blipFill>
          <a:blip r:embed="rId5">
            <a:alphaModFix/>
          </a:blip>
          <a:stretch>
            <a:fillRect/>
          </a:stretch>
        </p:blipFill>
        <p:spPr>
          <a:xfrm>
            <a:off x="1890875" y="3326800"/>
            <a:ext cx="2540550" cy="1270275"/>
          </a:xfrm>
          <a:prstGeom prst="rect">
            <a:avLst/>
          </a:prstGeom>
          <a:noFill/>
          <a:ln>
            <a:noFill/>
          </a:ln>
        </p:spPr>
      </p:pic>
      <p:pic>
        <p:nvPicPr>
          <p:cNvPr descr="Share URLs by sound to other computers in an instant." id="478" name="Google Shape;478;p43" title="Google Tone Extension On Chrome Browser">
            <a:hlinkClick r:id="rId6"/>
          </p:cNvPr>
          <p:cNvPicPr preferRelativeResize="0"/>
          <p:nvPr/>
        </p:nvPicPr>
        <p:blipFill>
          <a:blip r:embed="rId7">
            <a:alphaModFix/>
          </a:blip>
          <a:stretch>
            <a:fillRect/>
          </a:stretch>
        </p:blipFill>
        <p:spPr>
          <a:xfrm>
            <a:off x="6423599" y="2242525"/>
            <a:ext cx="2495750" cy="187178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7D86D"/>
        </a:solidFill>
      </p:bgPr>
    </p:bg>
    <p:spTree>
      <p:nvGrpSpPr>
        <p:cNvPr id="482" name="Shape 482"/>
        <p:cNvGrpSpPr/>
        <p:nvPr/>
      </p:nvGrpSpPr>
      <p:grpSpPr>
        <a:xfrm>
          <a:off x="0" y="0"/>
          <a:ext cx="0" cy="0"/>
          <a:chOff x="0" y="0"/>
          <a:chExt cx="0" cy="0"/>
        </a:xfrm>
      </p:grpSpPr>
      <p:sp>
        <p:nvSpPr>
          <p:cNvPr id="483" name="Google Shape;483;p44"/>
          <p:cNvSpPr txBox="1"/>
          <p:nvPr>
            <p:ph idx="4294967295" type="ctrTitle"/>
          </p:nvPr>
        </p:nvSpPr>
        <p:spPr>
          <a:xfrm>
            <a:off x="609600" y="821350"/>
            <a:ext cx="83091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7200">
                <a:solidFill>
                  <a:srgbClr val="FFFFFF"/>
                </a:solidFill>
              </a:rPr>
              <a:t>Take a breath</a:t>
            </a:r>
            <a:endParaRPr sz="7200">
              <a:solidFill>
                <a:srgbClr val="FFFFFF"/>
              </a:solidFill>
            </a:endParaRPr>
          </a:p>
        </p:txBody>
      </p:sp>
      <p:sp>
        <p:nvSpPr>
          <p:cNvPr id="484" name="Google Shape;484;p44"/>
          <p:cNvSpPr txBox="1"/>
          <p:nvPr>
            <p:ph idx="4294967295" type="subTitle"/>
          </p:nvPr>
        </p:nvSpPr>
        <p:spPr>
          <a:xfrm>
            <a:off x="609600" y="2078050"/>
            <a:ext cx="4849800" cy="784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Before we move on, take a minute to think about what you’ve just seen or heard and how it might apply to your role, district, or company. Feel free to discuss with those around you.</a:t>
            </a:r>
            <a:endParaRPr/>
          </a:p>
        </p:txBody>
      </p:sp>
      <p:sp>
        <p:nvSpPr>
          <p:cNvPr id="485" name="Google Shape;485;p4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86" name="Google Shape;486;p44"/>
          <p:cNvSpPr txBox="1"/>
          <p:nvPr>
            <p:ph idx="4294967295"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pic>
        <p:nvPicPr>
          <p:cNvPr descr="This timer counts down silently until it reaches 0:00, then a police siren sounds to alert you that time is up." id="487" name="Google Shape;487;p44" title="1 Minute Timer">
            <a:hlinkClick r:id="rId3"/>
          </p:cNvPr>
          <p:cNvPicPr preferRelativeResize="0"/>
          <p:nvPr/>
        </p:nvPicPr>
        <p:blipFill>
          <a:blip r:embed="rId4">
            <a:alphaModFix/>
          </a:blip>
          <a:stretch>
            <a:fillRect/>
          </a:stretch>
        </p:blipFill>
        <p:spPr>
          <a:xfrm>
            <a:off x="7276676" y="158426"/>
            <a:ext cx="1711550" cy="1283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5617D"/>
        </a:solidFill>
      </p:bgPr>
    </p:bg>
    <p:spTree>
      <p:nvGrpSpPr>
        <p:cNvPr id="491" name="Shape 491"/>
        <p:cNvGrpSpPr/>
        <p:nvPr/>
      </p:nvGrpSpPr>
      <p:grpSpPr>
        <a:xfrm>
          <a:off x="0" y="0"/>
          <a:ext cx="0" cy="0"/>
          <a:chOff x="0" y="0"/>
          <a:chExt cx="0" cy="0"/>
        </a:xfrm>
      </p:grpSpPr>
      <p:sp>
        <p:nvSpPr>
          <p:cNvPr id="492" name="Google Shape;492;p45"/>
          <p:cNvSpPr txBox="1"/>
          <p:nvPr>
            <p:ph idx="4294967295" type="ctrTitle"/>
          </p:nvPr>
        </p:nvSpPr>
        <p:spPr>
          <a:xfrm>
            <a:off x="685800" y="1274150"/>
            <a:ext cx="5250600" cy="1773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6000"/>
              <a:t>Presentation</a:t>
            </a:r>
            <a:r>
              <a:rPr lang="en" sz="6000"/>
              <a:t> Tools</a:t>
            </a:r>
            <a:endParaRPr sz="6000"/>
          </a:p>
        </p:txBody>
      </p:sp>
      <p:sp>
        <p:nvSpPr>
          <p:cNvPr id="493" name="Google Shape;493;p45"/>
          <p:cNvSpPr txBox="1"/>
          <p:nvPr>
            <p:ph idx="4294967295" type="subTitle"/>
          </p:nvPr>
        </p:nvSpPr>
        <p:spPr>
          <a:xfrm>
            <a:off x="685800" y="3030555"/>
            <a:ext cx="4976700" cy="784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solidFill>
                  <a:srgbClr val="D8D5EB"/>
                </a:solidFill>
              </a:rPr>
              <a:t>Make your work stand out</a:t>
            </a:r>
            <a:endParaRPr>
              <a:solidFill>
                <a:srgbClr val="D8D5EB"/>
              </a:solidFill>
            </a:endParaRPr>
          </a:p>
        </p:txBody>
      </p:sp>
      <p:sp>
        <p:nvSpPr>
          <p:cNvPr id="494" name="Google Shape;494;p45"/>
          <p:cNvSpPr/>
          <p:nvPr/>
        </p:nvSpPr>
        <p:spPr>
          <a:xfrm>
            <a:off x="7282278" y="3011993"/>
            <a:ext cx="339869" cy="32451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5"/>
          <p:cNvSpPr/>
          <p:nvPr/>
        </p:nvSpPr>
        <p:spPr>
          <a:xfrm rot="2466722">
            <a:off x="5986191" y="882485"/>
            <a:ext cx="472204" cy="45087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5"/>
          <p:cNvSpPr/>
          <p:nvPr/>
        </p:nvSpPr>
        <p:spPr>
          <a:xfrm rot="-1609319">
            <a:off x="6255742" y="1755624"/>
            <a:ext cx="339819" cy="32447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5"/>
          <p:cNvSpPr/>
          <p:nvPr/>
        </p:nvSpPr>
        <p:spPr>
          <a:xfrm rot="2926198">
            <a:off x="8316146" y="2012664"/>
            <a:ext cx="254474" cy="242981"/>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5"/>
          <p:cNvSpPr/>
          <p:nvPr/>
        </p:nvSpPr>
        <p:spPr>
          <a:xfrm rot="-1609137">
            <a:off x="7257139" y="384869"/>
            <a:ext cx="229255" cy="21890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00" name="Google Shape;500;p45"/>
          <p:cNvSpPr txBox="1"/>
          <p:nvPr>
            <p:ph idx="4294967295"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grpSp>
        <p:nvGrpSpPr>
          <p:cNvPr id="501" name="Google Shape;501;p45"/>
          <p:cNvGrpSpPr/>
          <p:nvPr/>
        </p:nvGrpSpPr>
        <p:grpSpPr>
          <a:xfrm rot="686977">
            <a:off x="6794439" y="710726"/>
            <a:ext cx="1453760" cy="1596100"/>
            <a:chOff x="5297950" y="1632050"/>
            <a:chExt cx="426200" cy="431100"/>
          </a:xfrm>
        </p:grpSpPr>
        <p:sp>
          <p:nvSpPr>
            <p:cNvPr id="502" name="Google Shape;502;p45"/>
            <p:cNvSpPr/>
            <p:nvPr/>
          </p:nvSpPr>
          <p:spPr>
            <a:xfrm>
              <a:off x="5404800" y="1936125"/>
              <a:ext cx="212500" cy="127025"/>
            </a:xfrm>
            <a:custGeom>
              <a:rect b="b" l="l" r="r" t="t"/>
              <a:pathLst>
                <a:path extrusionOk="0" h="5081" w="850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rgbClr val="52A5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5"/>
            <p:cNvSpPr/>
            <p:nvPr/>
          </p:nvSpPr>
          <p:spPr>
            <a:xfrm>
              <a:off x="5297950" y="1632050"/>
              <a:ext cx="426200" cy="294950"/>
            </a:xfrm>
            <a:custGeom>
              <a:rect b="b" l="l" r="r" t="t"/>
              <a:pathLst>
                <a:path extrusionOk="0" h="11798" w="17048">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rgbClr val="52A5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 name="Google Shape;504;p45"/>
          <p:cNvGrpSpPr/>
          <p:nvPr/>
        </p:nvGrpSpPr>
        <p:grpSpPr>
          <a:xfrm>
            <a:off x="5801799" y="2361223"/>
            <a:ext cx="1247714" cy="1359990"/>
            <a:chOff x="5970800" y="1619250"/>
            <a:chExt cx="428650" cy="456725"/>
          </a:xfrm>
        </p:grpSpPr>
        <p:sp>
          <p:nvSpPr>
            <p:cNvPr id="505" name="Google Shape;505;p45"/>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7CB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5"/>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7CB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5"/>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7CB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5"/>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7CB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5"/>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7CB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sp>
        <p:nvSpPr>
          <p:cNvPr id="514" name="Google Shape;514;p46"/>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6"/>
          <p:cNvSpPr txBox="1"/>
          <p:nvPr>
            <p:ph type="title"/>
          </p:nvPr>
        </p:nvSpPr>
        <p:spPr>
          <a:xfrm>
            <a:off x="399950" y="582325"/>
            <a:ext cx="6300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Bitly</a:t>
            </a:r>
            <a:endParaRPr sz="1800"/>
          </a:p>
        </p:txBody>
      </p:sp>
      <p:sp>
        <p:nvSpPr>
          <p:cNvPr id="516" name="Google Shape;516;p46"/>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400"/>
              <a:t>Scrap long links! Shorten and brand your links in one click. Automatically create Bitlinks with your unique domain and customize the back half of new Bitlinks all within the extension. Share your links and let us help with the rest. Data for Bitlinks you create through the extension can be accessed directly through the Bitly app.</a:t>
            </a:r>
            <a:endParaRPr sz="1400"/>
          </a:p>
        </p:txBody>
      </p:sp>
      <p:sp>
        <p:nvSpPr>
          <p:cNvPr id="517" name="Google Shape;517;p4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18" name="Google Shape;518;p46"/>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519" name="Google Shape;519;p46"/>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520" name="Google Shape;520;p46"/>
          <p:cNvSpPr txBox="1"/>
          <p:nvPr/>
        </p:nvSpPr>
        <p:spPr>
          <a:xfrm>
            <a:off x="2281975" y="4545175"/>
            <a:ext cx="17583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Bitly</a:t>
            </a:r>
            <a:endParaRPr>
              <a:latin typeface="Muli Light"/>
              <a:ea typeface="Muli Light"/>
              <a:cs typeface="Muli Light"/>
              <a:sym typeface="Muli Light"/>
            </a:endParaRPr>
          </a:p>
        </p:txBody>
      </p:sp>
      <p:pic>
        <p:nvPicPr>
          <p:cNvPr id="521" name="Google Shape;521;p46">
            <a:hlinkClick r:id="rId4"/>
          </p:cNvPr>
          <p:cNvPicPr preferRelativeResize="0"/>
          <p:nvPr/>
        </p:nvPicPr>
        <p:blipFill>
          <a:blip r:embed="rId5">
            <a:alphaModFix/>
          </a:blip>
          <a:stretch>
            <a:fillRect/>
          </a:stretch>
        </p:blipFill>
        <p:spPr>
          <a:xfrm>
            <a:off x="2282026" y="3422843"/>
            <a:ext cx="1758300" cy="1122332"/>
          </a:xfrm>
          <a:prstGeom prst="rect">
            <a:avLst/>
          </a:prstGeom>
          <a:noFill/>
          <a:ln>
            <a:noFill/>
          </a:ln>
        </p:spPr>
      </p:pic>
      <p:pic>
        <p:nvPicPr>
          <p:cNvPr descr="If you want or need to get a whole group of people (say students or faculty) to a web address to collaborate, view, or comment on a document (or anything that's online), this extension is the one you've been looking for! Check it out even if you're not sure. Trust me, you can use this!" id="522" name="Google Shape;522;p46" title="How to Use the Bit.ly Chrome Extension">
            <a:hlinkClick r:id="rId6"/>
          </p:cNvPr>
          <p:cNvPicPr preferRelativeResize="0"/>
          <p:nvPr/>
        </p:nvPicPr>
        <p:blipFill>
          <a:blip r:embed="rId7">
            <a:alphaModFix/>
          </a:blip>
          <a:stretch>
            <a:fillRect/>
          </a:stretch>
        </p:blipFill>
        <p:spPr>
          <a:xfrm>
            <a:off x="6438392" y="2248188"/>
            <a:ext cx="2466158" cy="18496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Google Shape;527;p47"/>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7"/>
          <p:cNvSpPr txBox="1"/>
          <p:nvPr>
            <p:ph type="title"/>
          </p:nvPr>
        </p:nvSpPr>
        <p:spPr>
          <a:xfrm>
            <a:off x="399950" y="582325"/>
            <a:ext cx="7059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Awesome Screenshot</a:t>
            </a:r>
            <a:endParaRPr sz="1800"/>
          </a:p>
        </p:txBody>
      </p:sp>
      <p:sp>
        <p:nvSpPr>
          <p:cNvPr id="529" name="Google Shape;529;p47"/>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Screencast, record screen as video. Screen capture for full page, annotate, blur sensitive info, and share with one-click uploads.</a:t>
            </a:r>
            <a:endParaRPr sz="1300"/>
          </a:p>
          <a:p>
            <a:pPr indent="0" lvl="0" marL="0" rtl="0" algn="just">
              <a:spcBef>
                <a:spcPts val="600"/>
              </a:spcBef>
              <a:spcAft>
                <a:spcPts val="0"/>
              </a:spcAft>
              <a:buNone/>
            </a:pPr>
            <a:r>
              <a:rPr lang="en" sz="1300"/>
              <a:t>Capture all or part of any web page. Add annotations, comments, blur sensitive info, and share with one-click uploads. Now with free desktop capture! Previously premium features are now completely free.</a:t>
            </a:r>
            <a:endParaRPr sz="1300"/>
          </a:p>
        </p:txBody>
      </p:sp>
      <p:sp>
        <p:nvSpPr>
          <p:cNvPr id="530" name="Google Shape;530;p4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31" name="Google Shape;531;p47"/>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532" name="Google Shape;532;p47"/>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533" name="Google Shape;533;p47"/>
          <p:cNvSpPr txBox="1"/>
          <p:nvPr/>
        </p:nvSpPr>
        <p:spPr>
          <a:xfrm>
            <a:off x="2281975" y="4559225"/>
            <a:ext cx="17583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a:t>
            </a:r>
            <a:r>
              <a:rPr lang="en" u="sng">
                <a:solidFill>
                  <a:schemeClr val="hlink"/>
                </a:solidFill>
                <a:latin typeface="Muli Light"/>
                <a:ea typeface="Muli Light"/>
                <a:cs typeface="Muli Light"/>
                <a:sym typeface="Muli Light"/>
                <a:hlinkClick r:id="rId4"/>
              </a:rPr>
              <a:t>Awesome Screenshot</a:t>
            </a:r>
            <a:endParaRPr>
              <a:latin typeface="Muli Light"/>
              <a:ea typeface="Muli Light"/>
              <a:cs typeface="Muli Light"/>
              <a:sym typeface="Muli Light"/>
            </a:endParaRPr>
          </a:p>
        </p:txBody>
      </p:sp>
      <p:pic>
        <p:nvPicPr>
          <p:cNvPr id="534" name="Google Shape;534;p47">
            <a:hlinkClick r:id="rId5"/>
          </p:cNvPr>
          <p:cNvPicPr preferRelativeResize="0"/>
          <p:nvPr/>
        </p:nvPicPr>
        <p:blipFill>
          <a:blip r:embed="rId6">
            <a:alphaModFix/>
          </a:blip>
          <a:stretch>
            <a:fillRect/>
          </a:stretch>
        </p:blipFill>
        <p:spPr>
          <a:xfrm>
            <a:off x="2304302" y="3507500"/>
            <a:ext cx="1713650" cy="1093825"/>
          </a:xfrm>
          <a:prstGeom prst="rect">
            <a:avLst/>
          </a:prstGeom>
          <a:noFill/>
          <a:ln>
            <a:noFill/>
          </a:ln>
        </p:spPr>
      </p:pic>
      <p:pic>
        <p:nvPicPr>
          <p:cNvPr descr="This video introduces Awesome Screenshot - a free add-on for Google Chrome which allows you to capture and annotate screenshots." id="535" name="Google Shape;535;p47" title="Awesome Screenshot Screen Capture and Annotation Tool">
            <a:hlinkClick r:id="rId7"/>
          </p:cNvPr>
          <p:cNvPicPr preferRelativeResize="0"/>
          <p:nvPr/>
        </p:nvPicPr>
        <p:blipFill>
          <a:blip r:embed="rId8">
            <a:alphaModFix/>
          </a:blip>
          <a:stretch>
            <a:fillRect/>
          </a:stretch>
        </p:blipFill>
        <p:spPr>
          <a:xfrm>
            <a:off x="6473346" y="2196187"/>
            <a:ext cx="2396267" cy="1797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Google Shape;540;p48"/>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8"/>
          <p:cNvSpPr txBox="1"/>
          <p:nvPr>
            <p:ph type="title"/>
          </p:nvPr>
        </p:nvSpPr>
        <p:spPr>
          <a:xfrm>
            <a:off x="399950" y="582325"/>
            <a:ext cx="7059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Screencastify</a:t>
            </a:r>
            <a:endParaRPr sz="1800"/>
          </a:p>
        </p:txBody>
      </p:sp>
      <p:sp>
        <p:nvSpPr>
          <p:cNvPr id="542" name="Google Shape;542;p48"/>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Screencastify is the easiest way to Record, Edit, Annotate, Store, and Share video screen recordings. Record a specific tab, or your whole desktop at the click of a button.</a:t>
            </a:r>
            <a:endParaRPr sz="1300"/>
          </a:p>
        </p:txBody>
      </p:sp>
      <p:sp>
        <p:nvSpPr>
          <p:cNvPr id="543" name="Google Shape;543;p4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44" name="Google Shape;544;p48"/>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545" name="Google Shape;545;p48"/>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546" name="Google Shape;546;p48"/>
          <p:cNvSpPr txBox="1"/>
          <p:nvPr/>
        </p:nvSpPr>
        <p:spPr>
          <a:xfrm>
            <a:off x="2281975" y="4559225"/>
            <a:ext cx="17583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Screencastify</a:t>
            </a:r>
            <a:endParaRPr>
              <a:latin typeface="Muli Light"/>
              <a:ea typeface="Muli Light"/>
              <a:cs typeface="Muli Light"/>
              <a:sym typeface="Muli Light"/>
            </a:endParaRPr>
          </a:p>
        </p:txBody>
      </p:sp>
      <p:pic>
        <p:nvPicPr>
          <p:cNvPr id="547" name="Google Shape;547;p48">
            <a:hlinkClick r:id="rId4"/>
          </p:cNvPr>
          <p:cNvPicPr preferRelativeResize="0"/>
          <p:nvPr/>
        </p:nvPicPr>
        <p:blipFill>
          <a:blip r:embed="rId5">
            <a:alphaModFix/>
          </a:blip>
          <a:stretch>
            <a:fillRect/>
          </a:stretch>
        </p:blipFill>
        <p:spPr>
          <a:xfrm>
            <a:off x="2281999" y="3436904"/>
            <a:ext cx="1758300" cy="1122320"/>
          </a:xfrm>
          <a:prstGeom prst="rect">
            <a:avLst/>
          </a:prstGeom>
          <a:noFill/>
          <a:ln>
            <a:noFill/>
          </a:ln>
        </p:spPr>
      </p:pic>
      <p:pic>
        <p:nvPicPr>
          <p:cNvPr descr="This video tutorial shows the complete student workflow of recording a Google Slides Presentation using Screencastify and then turning in the video through Google Classroom two different ways. Many of the newest features of Screencastify's Tab recording toolbar are shown, including the timer, spotlight, pen, pause button, start and stop keyboard shortcut and the eraser." id="548" name="Google Shape;548;p48" title="Using Screencastify with Google Slides and Google Classroom 2018">
            <a:hlinkClick r:id="rId6"/>
          </p:cNvPr>
          <p:cNvPicPr preferRelativeResize="0"/>
          <p:nvPr/>
        </p:nvPicPr>
        <p:blipFill>
          <a:blip r:embed="rId7">
            <a:alphaModFix/>
          </a:blip>
          <a:stretch>
            <a:fillRect/>
          </a:stretch>
        </p:blipFill>
        <p:spPr>
          <a:xfrm>
            <a:off x="6492414" y="2210510"/>
            <a:ext cx="2358125" cy="176855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Google Shape;553;p49"/>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9"/>
          <p:cNvSpPr txBox="1"/>
          <p:nvPr>
            <p:ph type="title"/>
          </p:nvPr>
        </p:nvSpPr>
        <p:spPr>
          <a:xfrm>
            <a:off x="399950" y="582325"/>
            <a:ext cx="7059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Sir Links-a-lot</a:t>
            </a:r>
            <a:endParaRPr sz="1800"/>
          </a:p>
        </p:txBody>
      </p:sp>
      <p:sp>
        <p:nvSpPr>
          <p:cNvPr id="555" name="Google Shape;555;p49"/>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The ultimate Google Apps URL modifier. Do you like to manipulate Google app URL's to meet the needs of your students? Well, you are in luck because Sir Links-a-Lot extension has your back with big round buttons in your face to do all the work for you! Templates ~ Force a copy ~ Preview ~ PDF  with just a click check this out!  </a:t>
            </a:r>
            <a:endParaRPr sz="1300"/>
          </a:p>
          <a:p>
            <a:pPr indent="0" lvl="0" marL="0" rtl="0" algn="just">
              <a:spcBef>
                <a:spcPts val="600"/>
              </a:spcBef>
              <a:spcAft>
                <a:spcPts val="0"/>
              </a:spcAft>
              <a:buNone/>
            </a:pPr>
            <a:r>
              <a:t/>
            </a:r>
            <a:endParaRPr sz="1300"/>
          </a:p>
        </p:txBody>
      </p:sp>
      <p:sp>
        <p:nvSpPr>
          <p:cNvPr id="556" name="Google Shape;556;p4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57" name="Google Shape;557;p49"/>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558" name="Google Shape;558;p49"/>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559" name="Google Shape;559;p49"/>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Sir Links-a-lot</a:t>
            </a:r>
            <a:endParaRPr>
              <a:latin typeface="Muli Light"/>
              <a:ea typeface="Muli Light"/>
              <a:cs typeface="Muli Light"/>
              <a:sym typeface="Muli Light"/>
            </a:endParaRPr>
          </a:p>
        </p:txBody>
      </p:sp>
      <p:pic>
        <p:nvPicPr>
          <p:cNvPr descr="Image result for sir links a lot" id="560" name="Google Shape;560;p49">
            <a:hlinkClick r:id="rId4"/>
          </p:cNvPr>
          <p:cNvPicPr preferRelativeResize="0"/>
          <p:nvPr/>
        </p:nvPicPr>
        <p:blipFill>
          <a:blip r:embed="rId5">
            <a:alphaModFix/>
          </a:blip>
          <a:stretch>
            <a:fillRect/>
          </a:stretch>
        </p:blipFill>
        <p:spPr>
          <a:xfrm>
            <a:off x="2129051" y="3289525"/>
            <a:ext cx="2050125" cy="1304625"/>
          </a:xfrm>
          <a:prstGeom prst="rect">
            <a:avLst/>
          </a:prstGeom>
          <a:noFill/>
          <a:ln>
            <a:noFill/>
          </a:ln>
        </p:spPr>
      </p:pic>
      <p:pic>
        <p:nvPicPr>
          <p:cNvPr descr="Level 2 Challenge 11" id="561" name="Google Shape;561;p49" title="Sir Links-a-Lot Chrome extension">
            <a:hlinkClick r:id="rId6"/>
          </p:cNvPr>
          <p:cNvPicPr preferRelativeResize="0"/>
          <p:nvPr/>
        </p:nvPicPr>
        <p:blipFill>
          <a:blip r:embed="rId7">
            <a:alphaModFix/>
          </a:blip>
          <a:stretch>
            <a:fillRect/>
          </a:stretch>
        </p:blipFill>
        <p:spPr>
          <a:xfrm>
            <a:off x="6425113" y="2254825"/>
            <a:ext cx="2492725" cy="18695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sp>
        <p:nvSpPr>
          <p:cNvPr id="566" name="Google Shape;566;p50"/>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0"/>
          <p:cNvSpPr txBox="1"/>
          <p:nvPr>
            <p:ph type="title"/>
          </p:nvPr>
        </p:nvSpPr>
        <p:spPr>
          <a:xfrm>
            <a:off x="399950" y="582325"/>
            <a:ext cx="7059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Anyone Can View</a:t>
            </a:r>
            <a:endParaRPr sz="1800"/>
          </a:p>
        </p:txBody>
      </p:sp>
      <p:sp>
        <p:nvSpPr>
          <p:cNvPr id="568" name="Google Shape;568;p50"/>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Instantly change the sharing permissions of a Google Docs/Sheets/Slides/Drawing to "Anyone with the link can view".</a:t>
            </a:r>
            <a:endParaRPr sz="1300"/>
          </a:p>
          <a:p>
            <a:pPr indent="0" lvl="0" marL="0" rtl="0" algn="just">
              <a:spcBef>
                <a:spcPts val="600"/>
              </a:spcBef>
              <a:spcAft>
                <a:spcPts val="0"/>
              </a:spcAft>
              <a:buNone/>
            </a:pPr>
            <a:r>
              <a:rPr lang="en" sz="1300"/>
              <a:t>This will open the viewing permissions to those outside of your domain or school. The link to the Google Doc is also automatically copied to your clipboard. This saves you from the extra step of copying the URL after you changed the sharing permissions.</a:t>
            </a:r>
            <a:endParaRPr sz="1300"/>
          </a:p>
          <a:p>
            <a:pPr indent="0" lvl="0" marL="0" rtl="0" algn="just">
              <a:spcBef>
                <a:spcPts val="600"/>
              </a:spcBef>
              <a:spcAft>
                <a:spcPts val="0"/>
              </a:spcAft>
              <a:buNone/>
            </a:pPr>
            <a:r>
              <a:t/>
            </a:r>
            <a:endParaRPr sz="1300"/>
          </a:p>
        </p:txBody>
      </p:sp>
      <p:sp>
        <p:nvSpPr>
          <p:cNvPr id="569" name="Google Shape;569;p5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70" name="Google Shape;570;p50"/>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571" name="Google Shape;571;p50"/>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572" name="Google Shape;572;p50"/>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AnyoneCanView</a:t>
            </a:r>
            <a:endParaRPr>
              <a:latin typeface="Muli Light"/>
              <a:ea typeface="Muli Light"/>
              <a:cs typeface="Muli Light"/>
              <a:sym typeface="Muli Light"/>
            </a:endParaRPr>
          </a:p>
        </p:txBody>
      </p:sp>
      <p:pic>
        <p:nvPicPr>
          <p:cNvPr id="573" name="Google Shape;573;p50">
            <a:hlinkClick r:id="rId4"/>
          </p:cNvPr>
          <p:cNvPicPr preferRelativeResize="0"/>
          <p:nvPr/>
        </p:nvPicPr>
        <p:blipFill rotWithShape="1">
          <a:blip r:embed="rId5">
            <a:alphaModFix/>
          </a:blip>
          <a:srcRect b="0" l="0" r="0" t="19244"/>
          <a:stretch/>
        </p:blipFill>
        <p:spPr>
          <a:xfrm>
            <a:off x="2561350" y="3571675"/>
            <a:ext cx="1199525" cy="945450"/>
          </a:xfrm>
          <a:prstGeom prst="rect">
            <a:avLst/>
          </a:prstGeom>
          <a:noFill/>
          <a:ln>
            <a:noFill/>
          </a:ln>
        </p:spPr>
      </p:pic>
      <p:pic>
        <p:nvPicPr>
          <p:cNvPr descr="The Anyone Can View extension is a time-saver for both students and teachers!" id="574" name="Google Shape;574;p50" title="Anyone Can View Extension">
            <a:hlinkClick r:id="rId6"/>
          </p:cNvPr>
          <p:cNvPicPr preferRelativeResize="0"/>
          <p:nvPr/>
        </p:nvPicPr>
        <p:blipFill>
          <a:blip r:embed="rId7">
            <a:alphaModFix/>
          </a:blip>
          <a:stretch>
            <a:fillRect/>
          </a:stretch>
        </p:blipFill>
        <p:spPr>
          <a:xfrm>
            <a:off x="6449775" y="2260751"/>
            <a:ext cx="2443400" cy="18325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Google Shape;579;p51"/>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1"/>
          <p:cNvSpPr txBox="1"/>
          <p:nvPr>
            <p:ph type="title"/>
          </p:nvPr>
        </p:nvSpPr>
        <p:spPr>
          <a:xfrm>
            <a:off x="399950" y="582325"/>
            <a:ext cx="75012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The QR Code Extension</a:t>
            </a:r>
            <a:endParaRPr sz="1800"/>
          </a:p>
        </p:txBody>
      </p:sp>
      <p:sp>
        <p:nvSpPr>
          <p:cNvPr id="581" name="Google Shape;581;p51"/>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100"/>
              <a:t>Generates a QR Code from the Page URL of the current tab with a single click. The QR Code is displayed inline in a small popup. Please note that this extension, unlike other extensions, does not require any special permissions (like access to your tabs and data). It is only loaded when you click on the button. So it does not have any unnecessary memory consumption and performance implications while not used. The QR code is generated completely offline. The URL of the page you visited is not sent over the network (except when you click on "Edit QR Code" - that opens www.the-qrcode-generator.com). So it's probably as good as it gets regarding privacy  and security.</a:t>
            </a:r>
            <a:endParaRPr sz="1100"/>
          </a:p>
        </p:txBody>
      </p:sp>
      <p:sp>
        <p:nvSpPr>
          <p:cNvPr id="582" name="Google Shape;582;p5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83" name="Google Shape;583;p51"/>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584" name="Google Shape;584;p51"/>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585" name="Google Shape;585;p51"/>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The QR Code Extension</a:t>
            </a:r>
            <a:endParaRPr>
              <a:latin typeface="Muli Light"/>
              <a:ea typeface="Muli Light"/>
              <a:cs typeface="Muli Light"/>
              <a:sym typeface="Muli Light"/>
            </a:endParaRPr>
          </a:p>
        </p:txBody>
      </p:sp>
      <p:pic>
        <p:nvPicPr>
          <p:cNvPr descr="Image result for the qr code extension" id="586" name="Google Shape;586;p51">
            <a:hlinkClick r:id="rId4"/>
          </p:cNvPr>
          <p:cNvPicPr preferRelativeResize="0"/>
          <p:nvPr/>
        </p:nvPicPr>
        <p:blipFill>
          <a:blip r:embed="rId5">
            <a:alphaModFix/>
          </a:blip>
          <a:stretch>
            <a:fillRect/>
          </a:stretch>
        </p:blipFill>
        <p:spPr>
          <a:xfrm>
            <a:off x="2650075" y="3627825"/>
            <a:ext cx="1008100" cy="1008100"/>
          </a:xfrm>
          <a:prstGeom prst="rect">
            <a:avLst/>
          </a:prstGeom>
          <a:noFill/>
          <a:ln>
            <a:noFill/>
          </a:ln>
        </p:spPr>
      </p:pic>
      <p:pic>
        <p:nvPicPr>
          <p:cNvPr descr="Chrome QR Extension" id="587" name="Google Shape;587;p51" title="QR Code Extension for Chrome">
            <a:hlinkClick r:id="rId6"/>
          </p:cNvPr>
          <p:cNvPicPr preferRelativeResize="0"/>
          <p:nvPr/>
        </p:nvPicPr>
        <p:blipFill>
          <a:blip r:embed="rId7">
            <a:alphaModFix/>
          </a:blip>
          <a:stretch>
            <a:fillRect/>
          </a:stretch>
        </p:blipFill>
        <p:spPr>
          <a:xfrm>
            <a:off x="6535488" y="2450575"/>
            <a:ext cx="2271974" cy="17039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Google Shape;592;p52"/>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2"/>
          <p:cNvSpPr txBox="1"/>
          <p:nvPr>
            <p:ph type="title"/>
          </p:nvPr>
        </p:nvSpPr>
        <p:spPr>
          <a:xfrm>
            <a:off x="399950" y="582325"/>
            <a:ext cx="84765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Google Cast for Education</a:t>
            </a:r>
            <a:endParaRPr sz="1800"/>
          </a:p>
        </p:txBody>
      </p:sp>
      <p:sp>
        <p:nvSpPr>
          <p:cNvPr id="594" name="Google Shape;594;p52"/>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Cast for Education allows you to turn your computer into a wireless projector for screen sharing from another device. Just install the extension, give your device a name, and invite your students to cast. This extension requires that both parties have the extension added.</a:t>
            </a:r>
            <a:endParaRPr sz="1300"/>
          </a:p>
          <a:p>
            <a:pPr indent="0" lvl="0" marL="0" rtl="0" algn="just">
              <a:spcBef>
                <a:spcPts val="600"/>
              </a:spcBef>
              <a:spcAft>
                <a:spcPts val="0"/>
              </a:spcAft>
              <a:buNone/>
            </a:pPr>
            <a:r>
              <a:t/>
            </a:r>
            <a:endParaRPr sz="1300"/>
          </a:p>
        </p:txBody>
      </p:sp>
      <p:sp>
        <p:nvSpPr>
          <p:cNvPr id="595" name="Google Shape;595;p5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96" name="Google Shape;596;p52"/>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597" name="Google Shape;597;p52"/>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598" name="Google Shape;598;p52"/>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Google Cast</a:t>
            </a:r>
            <a:endParaRPr>
              <a:latin typeface="Muli Light"/>
              <a:ea typeface="Muli Light"/>
              <a:cs typeface="Muli Light"/>
              <a:sym typeface="Muli Light"/>
            </a:endParaRPr>
          </a:p>
        </p:txBody>
      </p:sp>
      <p:pic>
        <p:nvPicPr>
          <p:cNvPr descr="Google Cast for Education is a free Chrome app that allows students and teachers to share their screens wirelessly from anywhere in the classroom, no new hardware required. Try it today at https://g.co/castforedu" id="599" name="Google Shape;599;p52" title="Cast for Education: Teach &amp; learn from everywhere in the classroom">
            <a:hlinkClick r:id="rId4"/>
          </p:cNvPr>
          <p:cNvPicPr preferRelativeResize="0"/>
          <p:nvPr/>
        </p:nvPicPr>
        <p:blipFill>
          <a:blip r:embed="rId5">
            <a:alphaModFix/>
          </a:blip>
          <a:stretch>
            <a:fillRect/>
          </a:stretch>
        </p:blipFill>
        <p:spPr>
          <a:xfrm>
            <a:off x="6533538" y="2340775"/>
            <a:ext cx="2275876" cy="1706900"/>
          </a:xfrm>
          <a:prstGeom prst="rect">
            <a:avLst/>
          </a:prstGeom>
          <a:noFill/>
          <a:ln>
            <a:noFill/>
          </a:ln>
        </p:spPr>
      </p:pic>
      <p:pic>
        <p:nvPicPr>
          <p:cNvPr descr="Image result for google cast for education extension" id="600" name="Google Shape;600;p52">
            <a:hlinkClick r:id="rId6"/>
          </p:cNvPr>
          <p:cNvPicPr preferRelativeResize="0"/>
          <p:nvPr/>
        </p:nvPicPr>
        <p:blipFill rotWithShape="1">
          <a:blip r:embed="rId7">
            <a:alphaModFix/>
          </a:blip>
          <a:srcRect b="12363" l="15792" r="13864" t="12061"/>
          <a:stretch/>
        </p:blipFill>
        <p:spPr>
          <a:xfrm>
            <a:off x="2269975" y="3417325"/>
            <a:ext cx="1782350" cy="1216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ctrTitle"/>
          </p:nvPr>
        </p:nvSpPr>
        <p:spPr>
          <a:xfrm>
            <a:off x="685800" y="1180425"/>
            <a:ext cx="67101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“Teacher” World vs. </a:t>
            </a:r>
            <a:endParaRPr/>
          </a:p>
          <a:p>
            <a:pPr indent="0" lvl="0" marL="0" rtl="0" algn="l">
              <a:spcBef>
                <a:spcPts val="0"/>
              </a:spcBef>
              <a:spcAft>
                <a:spcPts val="0"/>
              </a:spcAft>
              <a:buNone/>
            </a:pPr>
            <a:r>
              <a:rPr lang="en"/>
              <a:t>“Tech” World</a:t>
            </a:r>
            <a:endParaRPr/>
          </a:p>
        </p:txBody>
      </p:sp>
      <p:sp>
        <p:nvSpPr>
          <p:cNvPr id="93" name="Google Shape;93;p17"/>
          <p:cNvSpPr txBox="1"/>
          <p:nvPr>
            <p:ph idx="1" type="subTitle"/>
          </p:nvPr>
        </p:nvSpPr>
        <p:spPr>
          <a:xfrm>
            <a:off x="685800" y="2513325"/>
            <a:ext cx="5096100" cy="1325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Why doesn’t the other side understand my role?</a:t>
            </a:r>
            <a:endParaRPr/>
          </a:p>
          <a:p>
            <a:pPr indent="0" lvl="0" marL="0" rtl="0" algn="l">
              <a:spcBef>
                <a:spcPts val="0"/>
              </a:spcBef>
              <a:spcAft>
                <a:spcPts val="0"/>
              </a:spcAft>
              <a:buNone/>
            </a:pPr>
            <a:r>
              <a:rPr lang="en">
                <a:solidFill>
                  <a:srgbClr val="65617D"/>
                </a:solidFill>
              </a:rPr>
              <a:t>How does this struggle play out in your district or workplace? </a:t>
            </a:r>
            <a:endParaRPr>
              <a:solidFill>
                <a:srgbClr val="65617D"/>
              </a:solidFill>
            </a:endParaRPr>
          </a:p>
          <a:p>
            <a:pPr indent="0" lvl="0" marL="0" rtl="0" algn="l">
              <a:spcBef>
                <a:spcPts val="0"/>
              </a:spcBef>
              <a:spcAft>
                <a:spcPts val="0"/>
              </a:spcAft>
              <a:buNone/>
            </a:pPr>
            <a:r>
              <a:t/>
            </a:r>
            <a:endParaRPr>
              <a:solidFill>
                <a:srgbClr val="65617D"/>
              </a:solidFill>
            </a:endParaRPr>
          </a:p>
          <a:p>
            <a:pPr indent="0" lvl="0" marL="0" rtl="0" algn="l">
              <a:spcBef>
                <a:spcPts val="0"/>
              </a:spcBef>
              <a:spcAft>
                <a:spcPts val="0"/>
              </a:spcAft>
              <a:buNone/>
            </a:pPr>
            <a:r>
              <a:rPr lang="en">
                <a:solidFill>
                  <a:srgbClr val="7CBE5F"/>
                </a:solidFill>
              </a:rPr>
              <a:t>Take 2:00 with someone you don’t know.</a:t>
            </a:r>
            <a:endParaRPr>
              <a:solidFill>
                <a:srgbClr val="7CBE5F"/>
              </a:solidFill>
            </a:endParaRPr>
          </a:p>
        </p:txBody>
      </p:sp>
      <p:sp>
        <p:nvSpPr>
          <p:cNvPr id="94" name="Google Shape;94;p17"/>
          <p:cNvSpPr txBox="1"/>
          <p:nvPr>
            <p:ph idx="4294967295"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pic>
        <p:nvPicPr>
          <p:cNvPr descr="This animated rainbow timer silently counts down to zero, then alerts you that time is up with a pleasant bird song alarm.&#10;&#10;A perfect timer for a number of uses including for studying, homework or reading or as a classroom timer. With an alarm that is gentle and not too startling!&#10;&#10;Timers can help children to understand the concept of time, help them to finish tasks in time, and help them to get motivated. Two minutes is the amount of time that dentists recommend brushing your teeth for, so you may find this timer helpful for this task.&#10;&#10;Visual timers are ideal in assisting with transitions from one activity to another and help to establish routines and schedules, such as time to go to sleep, finish a game, get ready in time, get washed, putting toys away, etc.&#10;&#10;I hope you enjoy and find this animated rainbow timer useful&#10;&#10;Please subscribe for free to my channel for more fun and educational videos for kids  &#10;https://www.youtube.com/purestarkids?sub_confirmation=1&#10;&#10;Pure Star Kids a channel of vids made for kids 😀 💖 🎥&#10;I'm an illustrator making family friendly handmade colourful paper cut collaged videos. Specially designed for kids as they explore, learn and grow.&#10;You will find educational videos to help with colours, numbers, shapes, the alphabet and communications skills. As well as fun popular songs with lyrics to sing along to and help to learn reading while dancing and having fun. Along with a whole list of fun party songs to enjoy!&#10;I hope you enjoy watching and have fun!&#10;&#10;Pure Star Kids Playlists:&#10;Rainbow Timers 🌈: https://tinyurl.com/ybmfnaqw&#10;Alphabet Videos: https://tinyurl.com/y9xsch7q&#10;Numbers Videos: https://tinyurl.com/ycfh3avb&#10;Shapes Videos: https://tinyurl.com/y9fhjndj&#10;Tangram Puzzles: https://tinyurl.com/y78qu4tb&#10;Counting in Languages: https://tinyurl.com/ybb2texx&#10;Singalong Lyrics Videos: https://tinyurl.com/y8eaqkun&#10;Kids Party Songs Playlist: https://tinyurl.com/yde3jp8h&#10;Cute Dancing Characters: https://tinyurl.com/yawlcngh&#10;&#10;Follow Pure Star Kids on social media: &#10;&#10;Twitter: @purestarkids&#10;Instagram: purestarkids&#10;Facebook: purestarkids" id="95" name="Google Shape;95;p17" title="2 Minute Countdown Rainbow Timer 🌈">
            <a:hlinkClick r:id="rId3"/>
          </p:cNvPr>
          <p:cNvPicPr preferRelativeResize="0"/>
          <p:nvPr/>
        </p:nvPicPr>
        <p:blipFill>
          <a:blip r:embed="rId4">
            <a:alphaModFix/>
          </a:blip>
          <a:stretch>
            <a:fillRect/>
          </a:stretch>
        </p:blipFill>
        <p:spPr>
          <a:xfrm>
            <a:off x="6152100" y="3838425"/>
            <a:ext cx="1169474" cy="8771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4" name="Shape 604"/>
        <p:cNvGrpSpPr/>
        <p:nvPr/>
      </p:nvGrpSpPr>
      <p:grpSpPr>
        <a:xfrm>
          <a:off x="0" y="0"/>
          <a:ext cx="0" cy="0"/>
          <a:chOff x="0" y="0"/>
          <a:chExt cx="0" cy="0"/>
        </a:xfrm>
      </p:grpSpPr>
      <p:sp>
        <p:nvSpPr>
          <p:cNvPr id="605" name="Google Shape;605;p53"/>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3"/>
          <p:cNvSpPr txBox="1"/>
          <p:nvPr>
            <p:ph type="title"/>
          </p:nvPr>
        </p:nvSpPr>
        <p:spPr>
          <a:xfrm>
            <a:off x="399950" y="582325"/>
            <a:ext cx="75012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Honey</a:t>
            </a:r>
            <a:endParaRPr sz="1800"/>
          </a:p>
        </p:txBody>
      </p:sp>
      <p:sp>
        <p:nvSpPr>
          <p:cNvPr id="607" name="Google Shape;607;p53"/>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Stop searching for coupon codes and sales. Click on the Honey button during checkout and Honey will automatically apply coupon codes to your shopping cart.Click on the Honey button on a supported online store and instantly see all the coupons and sales available for the store.</a:t>
            </a:r>
            <a:endParaRPr sz="1300"/>
          </a:p>
        </p:txBody>
      </p:sp>
      <p:sp>
        <p:nvSpPr>
          <p:cNvPr id="608" name="Google Shape;608;p5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09" name="Google Shape;609;p53"/>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610" name="Google Shape;610;p53"/>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611" name="Google Shape;611;p53"/>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Honey</a:t>
            </a:r>
            <a:endParaRPr>
              <a:latin typeface="Muli Light"/>
              <a:ea typeface="Muli Light"/>
              <a:cs typeface="Muli Light"/>
              <a:sym typeface="Muli Light"/>
            </a:endParaRPr>
          </a:p>
        </p:txBody>
      </p:sp>
      <p:pic>
        <p:nvPicPr>
          <p:cNvPr id="612" name="Google Shape;612;p53">
            <a:hlinkClick r:id="rId4"/>
          </p:cNvPr>
          <p:cNvPicPr preferRelativeResize="0"/>
          <p:nvPr/>
        </p:nvPicPr>
        <p:blipFill>
          <a:blip r:embed="rId5">
            <a:alphaModFix/>
          </a:blip>
          <a:stretch>
            <a:fillRect/>
          </a:stretch>
        </p:blipFill>
        <p:spPr>
          <a:xfrm>
            <a:off x="2045289" y="3134706"/>
            <a:ext cx="2231725" cy="1424519"/>
          </a:xfrm>
          <a:prstGeom prst="rect">
            <a:avLst/>
          </a:prstGeom>
          <a:noFill/>
          <a:ln>
            <a:noFill/>
          </a:ln>
        </p:spPr>
      </p:pic>
      <p:pic>
        <p:nvPicPr>
          <p:cNvPr descr="I've been checking out this browser plugin for the last few days which allows you to save money shopping online in several partially automated ways.&#10;&#10;Download Link joinhoney.com/ref/qd04c25&#10;&#10;Honey exists as a chrome browser extension (also available on chrome based browsers like Brave browser) with a companion website for checking on your account information. You can price check Amazon products against price history, set up price alerts, and automatically apply coupons that honey knows about at checkout. On non-amazon online retailers, Honey also offers cash back as a percent of purchase price (typically 1-5% or so).&#10;&#10;Combined what you are getting is knowledge that you have the best base price on amazon combined with automatic coupons and cash back on other sites. You could compare this to camelcamelcamel which does the price tracking and price alerts but does not have the other features mentioned.&#10;&#10;As a result, it look like Honey might be the best chrome extension for saving money while shopping in 2018. If you haven't already, give a shot with my referral link here joinhoney.com/ref/qd04c25&#10;&#10;Get Two Months FREE of Premium Video Courses when you Sign Up with My Link https://www.skillshare.com/r/user/christutorials&#10;&#10;&#10;&#10;See My Full Software Courses&#10;https://www.skillshare.com/r/user/christutorials&#10;https://www.udemy.com/user/chris-navarre/&#10;http://christutorials.teachable.com&#10;&#10;➣ Also Follow Me On&#10;Minds ►►http://bit.ly/ChrisTutorialsOnMinds&#10;Gab.ai ►► https://gab.ai/ChrisTutorials&#10;Steemit ►► https://steemit.com/@christutorials/&#10;Written Article Tutorials at ►► http://christutorials.com/&#10;&#10;➣ If you like my videos, you can support the channel directly&#10;Patreon: https://www.patreon.com/christutorials&#10;Paypal: paypal.me/christutorials&#10;Bitcoin: 17Pn5PifFmRkHRAqCZQAom1ZjCiSf7qJjJ&#10;Ethereum: 0x6f2781F382952c8caCDbE99C46F07c265ab59627&#10;Steem: @christutorials" id="613" name="Google Shape;613;p53" title="Honey Review | Best Money Saving Chrome Extension for 2018">
            <a:hlinkClick r:id="rId6"/>
          </p:cNvPr>
          <p:cNvPicPr preferRelativeResize="0"/>
          <p:nvPr/>
        </p:nvPicPr>
        <p:blipFill>
          <a:blip r:embed="rId7">
            <a:alphaModFix/>
          </a:blip>
          <a:stretch>
            <a:fillRect/>
          </a:stretch>
        </p:blipFill>
        <p:spPr>
          <a:xfrm>
            <a:off x="6526525" y="2372350"/>
            <a:ext cx="2289900" cy="1717425"/>
          </a:xfrm>
          <a:prstGeom prst="rect">
            <a:avLst/>
          </a:prstGeom>
          <a:noFill/>
          <a:ln>
            <a:noFill/>
          </a:ln>
        </p:spPr>
      </p:pic>
      <p:sp>
        <p:nvSpPr>
          <p:cNvPr id="614" name="Google Shape;614;p53"/>
          <p:cNvSpPr/>
          <p:nvPr/>
        </p:nvSpPr>
        <p:spPr>
          <a:xfrm rot="543789">
            <a:off x="2848900" y="452823"/>
            <a:ext cx="4758828" cy="992125"/>
          </a:xfrm>
          <a:prstGeom prst="rect">
            <a:avLst/>
          </a:prstGeom>
        </p:spPr>
        <p:txBody>
          <a:bodyPr>
            <a:prstTxWarp prst="textPlain"/>
          </a:bodyPr>
          <a:lstStyle/>
          <a:p>
            <a:pPr lvl="0" algn="ctr"/>
            <a:r>
              <a:rPr b="0" i="0">
                <a:ln cap="flat" cmpd="sng" w="38100">
                  <a:solidFill>
                    <a:schemeClr val="dk2"/>
                  </a:solidFill>
                  <a:prstDash val="solid"/>
                  <a:round/>
                  <a:headEnd len="sm" w="sm" type="none"/>
                  <a:tailEnd len="sm" w="sm" type="none"/>
                </a:ln>
                <a:solidFill>
                  <a:srgbClr val="FF0000"/>
                </a:solidFill>
                <a:latin typeface="Muli"/>
              </a:rPr>
              <a:t>BONUS</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7D86D"/>
        </a:solidFill>
      </p:bgPr>
    </p:bg>
    <p:spTree>
      <p:nvGrpSpPr>
        <p:cNvPr id="618" name="Shape 618"/>
        <p:cNvGrpSpPr/>
        <p:nvPr/>
      </p:nvGrpSpPr>
      <p:grpSpPr>
        <a:xfrm>
          <a:off x="0" y="0"/>
          <a:ext cx="0" cy="0"/>
          <a:chOff x="0" y="0"/>
          <a:chExt cx="0" cy="0"/>
        </a:xfrm>
      </p:grpSpPr>
      <p:sp>
        <p:nvSpPr>
          <p:cNvPr id="619" name="Google Shape;619;p54"/>
          <p:cNvSpPr txBox="1"/>
          <p:nvPr>
            <p:ph idx="4294967295" type="ctrTitle"/>
          </p:nvPr>
        </p:nvSpPr>
        <p:spPr>
          <a:xfrm>
            <a:off x="609600" y="821350"/>
            <a:ext cx="83091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7200">
                <a:solidFill>
                  <a:srgbClr val="FFFFFF"/>
                </a:solidFill>
              </a:rPr>
              <a:t>Take a breath</a:t>
            </a:r>
            <a:endParaRPr sz="7200">
              <a:solidFill>
                <a:srgbClr val="FFFFFF"/>
              </a:solidFill>
            </a:endParaRPr>
          </a:p>
        </p:txBody>
      </p:sp>
      <p:sp>
        <p:nvSpPr>
          <p:cNvPr id="620" name="Google Shape;620;p54"/>
          <p:cNvSpPr txBox="1"/>
          <p:nvPr>
            <p:ph idx="4294967295" type="subTitle"/>
          </p:nvPr>
        </p:nvSpPr>
        <p:spPr>
          <a:xfrm>
            <a:off x="609600" y="2078050"/>
            <a:ext cx="4849800" cy="784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Before we move on, take a minute to think about what you’ve just seen or heard and how it might apply to your role, district, or company. Feel free to discuss with those around you.</a:t>
            </a:r>
            <a:endParaRPr/>
          </a:p>
        </p:txBody>
      </p:sp>
      <p:sp>
        <p:nvSpPr>
          <p:cNvPr id="621" name="Google Shape;621;p5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22" name="Google Shape;622;p54"/>
          <p:cNvSpPr txBox="1"/>
          <p:nvPr>
            <p:ph idx="4294967295"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pic>
        <p:nvPicPr>
          <p:cNvPr descr="This timer counts down silently until it reaches 0:00, then a police siren sounds to alert you that time is up." id="623" name="Google Shape;623;p54" title="1 Minute Timer">
            <a:hlinkClick r:id="rId3"/>
          </p:cNvPr>
          <p:cNvPicPr preferRelativeResize="0"/>
          <p:nvPr/>
        </p:nvPicPr>
        <p:blipFill>
          <a:blip r:embed="rId4">
            <a:alphaModFix/>
          </a:blip>
          <a:stretch>
            <a:fillRect/>
          </a:stretch>
        </p:blipFill>
        <p:spPr>
          <a:xfrm>
            <a:off x="7276676" y="158426"/>
            <a:ext cx="1711550" cy="12836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5617D"/>
        </a:solidFill>
      </p:bgPr>
    </p:bg>
    <p:spTree>
      <p:nvGrpSpPr>
        <p:cNvPr id="627" name="Shape 627"/>
        <p:cNvGrpSpPr/>
        <p:nvPr/>
      </p:nvGrpSpPr>
      <p:grpSpPr>
        <a:xfrm>
          <a:off x="0" y="0"/>
          <a:ext cx="0" cy="0"/>
          <a:chOff x="0" y="0"/>
          <a:chExt cx="0" cy="0"/>
        </a:xfrm>
      </p:grpSpPr>
      <p:sp>
        <p:nvSpPr>
          <p:cNvPr id="628" name="Google Shape;628;p55"/>
          <p:cNvSpPr/>
          <p:nvPr/>
        </p:nvSpPr>
        <p:spPr>
          <a:xfrm>
            <a:off x="3575275" y="658023"/>
            <a:ext cx="5108760" cy="3977228"/>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D8D5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55"/>
          <p:cNvSpPr/>
          <p:nvPr/>
        </p:nvSpPr>
        <p:spPr>
          <a:xfrm>
            <a:off x="3789065" y="869237"/>
            <a:ext cx="4681200" cy="298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A7A4BC"/>
                </a:solidFill>
                <a:latin typeface="Muli"/>
                <a:ea typeface="Muli"/>
                <a:cs typeface="Muli"/>
                <a:sym typeface="Muli"/>
              </a:rPr>
              <a:t>Place your screenshot here</a:t>
            </a:r>
            <a:endParaRPr sz="1000">
              <a:solidFill>
                <a:srgbClr val="A7A4BC"/>
              </a:solidFill>
              <a:latin typeface="Muli"/>
              <a:ea typeface="Muli"/>
              <a:cs typeface="Muli"/>
              <a:sym typeface="Muli"/>
            </a:endParaRPr>
          </a:p>
        </p:txBody>
      </p:sp>
      <p:sp>
        <p:nvSpPr>
          <p:cNvPr id="630" name="Google Shape;630;p5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31" name="Google Shape;631;p55"/>
          <p:cNvSpPr txBox="1"/>
          <p:nvPr>
            <p:ph idx="4294967295" type="body"/>
          </p:nvPr>
        </p:nvSpPr>
        <p:spPr>
          <a:xfrm>
            <a:off x="322775" y="2434975"/>
            <a:ext cx="3101400" cy="1483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800">
                <a:solidFill>
                  <a:srgbClr val="FFFFFF"/>
                </a:solidFill>
              </a:rPr>
              <a:t>No code necessary. No design theory needed. Create beautiful free websites for anyone or anything.</a:t>
            </a:r>
            <a:endParaRPr sz="1800">
              <a:solidFill>
                <a:srgbClr val="FFFFFF"/>
              </a:solidFill>
            </a:endParaRPr>
          </a:p>
        </p:txBody>
      </p:sp>
      <p:sp>
        <p:nvSpPr>
          <p:cNvPr id="632" name="Google Shape;632;p55"/>
          <p:cNvSpPr txBox="1"/>
          <p:nvPr>
            <p:ph idx="4294967295" type="title"/>
          </p:nvPr>
        </p:nvSpPr>
        <p:spPr>
          <a:xfrm>
            <a:off x="457200" y="1577575"/>
            <a:ext cx="2672100" cy="8574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Google Sites</a:t>
            </a:r>
            <a:endParaRPr/>
          </a:p>
        </p:txBody>
      </p:sp>
      <p:sp>
        <p:nvSpPr>
          <p:cNvPr id="633" name="Google Shape;633;p55"/>
          <p:cNvSpPr txBox="1"/>
          <p:nvPr>
            <p:ph idx="4294967295"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634" name="Google Shape;634;p55"/>
          <p:cNvSpPr txBox="1"/>
          <p:nvPr/>
        </p:nvSpPr>
        <p:spPr>
          <a:xfrm>
            <a:off x="4629675" y="3388025"/>
            <a:ext cx="3000000" cy="50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0"/>
              </a:spcBef>
              <a:spcAft>
                <a:spcPts val="1000"/>
              </a:spcAft>
              <a:buNone/>
            </a:pPr>
            <a:r>
              <a:rPr lang="en" u="sng">
                <a:solidFill>
                  <a:srgbClr val="A7D86D"/>
                </a:solidFill>
                <a:latin typeface="Muli Light"/>
                <a:ea typeface="Muli Light"/>
                <a:cs typeface="Muli Light"/>
                <a:sym typeface="Muli Light"/>
                <a:hlinkClick r:id="rId3"/>
              </a:rPr>
              <a:t>http://bit.ly/startsite2017</a:t>
            </a:r>
            <a:r>
              <a:rPr lang="en">
                <a:solidFill>
                  <a:srgbClr val="A7D86D"/>
                </a:solidFill>
                <a:latin typeface="Muli Light"/>
                <a:ea typeface="Muli Light"/>
                <a:cs typeface="Muli Light"/>
                <a:sym typeface="Muli Light"/>
              </a:rPr>
              <a:t> </a:t>
            </a:r>
            <a:endParaRPr>
              <a:solidFill>
                <a:srgbClr val="A7D86D"/>
              </a:solidFill>
              <a:latin typeface="Muli Light"/>
              <a:ea typeface="Muli Light"/>
              <a:cs typeface="Muli Light"/>
              <a:sym typeface="Muli Light"/>
            </a:endParaRPr>
          </a:p>
        </p:txBody>
      </p:sp>
      <p:pic>
        <p:nvPicPr>
          <p:cNvPr descr="The All New Google Sites webinar presented by Eric Curts&#10;Description: Google has developed a brand new version of Google Sites that makes it easier than ever to quickly create an attractive and useful website. Learn how to use this new tool to make a classroom or organization website including a welcome page, calendar page, files page, links page, pictures page, and more.&#10;Session resources: http://tiny.cc/sparcc240&#10;For details on other upcoming webinars see: http://ti.apps.sparcc.org" id="635" name="Google Shape;635;p55" title="The All New Google Sites">
            <a:hlinkClick r:id="rId4"/>
          </p:cNvPr>
          <p:cNvPicPr preferRelativeResize="0"/>
          <p:nvPr/>
        </p:nvPicPr>
        <p:blipFill>
          <a:blip r:embed="rId5">
            <a:alphaModFix/>
          </a:blip>
          <a:stretch>
            <a:fillRect/>
          </a:stretch>
        </p:blipFill>
        <p:spPr>
          <a:xfrm>
            <a:off x="4343413" y="919225"/>
            <a:ext cx="3572474" cy="2679350"/>
          </a:xfrm>
          <a:prstGeom prst="rect">
            <a:avLst/>
          </a:prstGeom>
          <a:noFill/>
          <a:ln>
            <a:noFill/>
          </a:ln>
        </p:spPr>
      </p:pic>
      <p:sp>
        <p:nvSpPr>
          <p:cNvPr id="636" name="Google Shape;636;p55"/>
          <p:cNvSpPr txBox="1"/>
          <p:nvPr/>
        </p:nvSpPr>
        <p:spPr>
          <a:xfrm>
            <a:off x="373475" y="3828125"/>
            <a:ext cx="3000000" cy="50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0"/>
              </a:spcBef>
              <a:spcAft>
                <a:spcPts val="1000"/>
              </a:spcAft>
              <a:buNone/>
            </a:pPr>
            <a:r>
              <a:rPr b="1" lang="en">
                <a:solidFill>
                  <a:srgbClr val="52A551"/>
                </a:solidFill>
                <a:latin typeface="Muli"/>
                <a:ea typeface="Muli"/>
                <a:cs typeface="Muli"/>
                <a:sym typeface="Muli"/>
              </a:rPr>
              <a:t>See some samples:</a:t>
            </a:r>
            <a:endParaRPr b="1">
              <a:solidFill>
                <a:srgbClr val="52A551"/>
              </a:solidFill>
              <a:latin typeface="Muli"/>
              <a:ea typeface="Muli"/>
              <a:cs typeface="Muli"/>
              <a:sym typeface="Muli"/>
            </a:endParaRPr>
          </a:p>
        </p:txBody>
      </p:sp>
      <p:sp>
        <p:nvSpPr>
          <p:cNvPr id="637" name="Google Shape;637;p55"/>
          <p:cNvSpPr txBox="1"/>
          <p:nvPr/>
        </p:nvSpPr>
        <p:spPr>
          <a:xfrm>
            <a:off x="457200" y="4359250"/>
            <a:ext cx="1536600" cy="33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rgbClr val="7CBE5F"/>
                </a:solidFill>
                <a:latin typeface="Muli Light"/>
                <a:ea typeface="Muli Light"/>
                <a:cs typeface="Muli Light"/>
                <a:sym typeface="Muli Light"/>
                <a:hlinkClick r:id="rId6"/>
              </a:rPr>
              <a:t>StarSprinkle Sweets</a:t>
            </a:r>
            <a:endParaRPr sz="1100">
              <a:solidFill>
                <a:srgbClr val="7CBE5F"/>
              </a:solidFill>
              <a:latin typeface="Muli Light"/>
              <a:ea typeface="Muli Light"/>
              <a:cs typeface="Muli Light"/>
              <a:sym typeface="Muli Light"/>
            </a:endParaRPr>
          </a:p>
        </p:txBody>
      </p:sp>
      <p:sp>
        <p:nvSpPr>
          <p:cNvPr id="638" name="Google Shape;638;p55"/>
          <p:cNvSpPr txBox="1"/>
          <p:nvPr/>
        </p:nvSpPr>
        <p:spPr>
          <a:xfrm>
            <a:off x="2685525" y="4721775"/>
            <a:ext cx="1536600" cy="33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rgbClr val="7CBE5F"/>
                </a:solidFill>
                <a:latin typeface="Muli Light"/>
                <a:ea typeface="Muli Light"/>
                <a:cs typeface="Muli Light"/>
                <a:sym typeface="Muli Light"/>
                <a:hlinkClick r:id="rId7"/>
              </a:rPr>
              <a:t>Edison Track &amp; Field</a:t>
            </a:r>
            <a:endParaRPr sz="1100">
              <a:solidFill>
                <a:srgbClr val="7CBE5F"/>
              </a:solidFill>
              <a:latin typeface="Muli Light"/>
              <a:ea typeface="Muli Light"/>
              <a:cs typeface="Muli Light"/>
              <a:sym typeface="Muli Light"/>
            </a:endParaRPr>
          </a:p>
        </p:txBody>
      </p:sp>
      <p:sp>
        <p:nvSpPr>
          <p:cNvPr id="639" name="Google Shape;639;p55"/>
          <p:cNvSpPr txBox="1"/>
          <p:nvPr/>
        </p:nvSpPr>
        <p:spPr>
          <a:xfrm>
            <a:off x="2157250" y="4359250"/>
            <a:ext cx="2010900" cy="33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u="sng">
                <a:solidFill>
                  <a:srgbClr val="7CBE5F"/>
                </a:solidFill>
                <a:latin typeface="Muli Light"/>
                <a:ea typeface="Muli Light"/>
                <a:cs typeface="Muli Light"/>
                <a:sym typeface="Muli Light"/>
                <a:hlinkClick r:id="rId8"/>
              </a:rPr>
              <a:t>St. Joseph's Church - Massillon</a:t>
            </a:r>
            <a:endParaRPr sz="1000">
              <a:solidFill>
                <a:srgbClr val="7CBE5F"/>
              </a:solidFill>
              <a:latin typeface="Muli Light"/>
              <a:ea typeface="Muli Light"/>
              <a:cs typeface="Muli Light"/>
              <a:sym typeface="Muli Light"/>
            </a:endParaRPr>
          </a:p>
        </p:txBody>
      </p:sp>
      <p:sp>
        <p:nvSpPr>
          <p:cNvPr id="640" name="Google Shape;640;p55"/>
          <p:cNvSpPr txBox="1"/>
          <p:nvPr/>
        </p:nvSpPr>
        <p:spPr>
          <a:xfrm>
            <a:off x="91200" y="4721775"/>
            <a:ext cx="2526300" cy="33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rgbClr val="7CBE5F"/>
                </a:solidFill>
                <a:latin typeface="Muli Light"/>
                <a:ea typeface="Muli Light"/>
                <a:cs typeface="Muli Light"/>
                <a:sym typeface="Muli Light"/>
                <a:hlinkClick r:id="rId9"/>
              </a:rPr>
              <a:t>Perry Technology Learning Center</a:t>
            </a:r>
            <a:endParaRPr sz="1100">
              <a:solidFill>
                <a:srgbClr val="7CBE5F"/>
              </a:solidFill>
              <a:latin typeface="Muli Light"/>
              <a:ea typeface="Muli Light"/>
              <a:cs typeface="Muli Light"/>
              <a:sym typeface="Muli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5617D"/>
        </a:solidFill>
      </p:bgPr>
    </p:bg>
    <p:spTree>
      <p:nvGrpSpPr>
        <p:cNvPr id="644" name="Shape 644"/>
        <p:cNvGrpSpPr/>
        <p:nvPr/>
      </p:nvGrpSpPr>
      <p:grpSpPr>
        <a:xfrm>
          <a:off x="0" y="0"/>
          <a:ext cx="0" cy="0"/>
          <a:chOff x="0" y="0"/>
          <a:chExt cx="0" cy="0"/>
        </a:xfrm>
      </p:grpSpPr>
      <p:sp>
        <p:nvSpPr>
          <p:cNvPr id="645" name="Google Shape;645;p56"/>
          <p:cNvSpPr/>
          <p:nvPr/>
        </p:nvSpPr>
        <p:spPr>
          <a:xfrm>
            <a:off x="3575275" y="658023"/>
            <a:ext cx="5108760" cy="3977228"/>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D8D5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56"/>
          <p:cNvSpPr/>
          <p:nvPr/>
        </p:nvSpPr>
        <p:spPr>
          <a:xfrm>
            <a:off x="3789065" y="869237"/>
            <a:ext cx="4681200" cy="298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A7A4BC"/>
                </a:solidFill>
                <a:latin typeface="Muli"/>
                <a:ea typeface="Muli"/>
                <a:cs typeface="Muli"/>
                <a:sym typeface="Muli"/>
              </a:rPr>
              <a:t>Place your screenshot here</a:t>
            </a:r>
            <a:endParaRPr sz="1000">
              <a:solidFill>
                <a:srgbClr val="A7A4BC"/>
              </a:solidFill>
              <a:latin typeface="Muli"/>
              <a:ea typeface="Muli"/>
              <a:cs typeface="Muli"/>
              <a:sym typeface="Muli"/>
            </a:endParaRPr>
          </a:p>
        </p:txBody>
      </p:sp>
      <p:sp>
        <p:nvSpPr>
          <p:cNvPr id="647" name="Google Shape;647;p5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48" name="Google Shape;648;p56"/>
          <p:cNvSpPr txBox="1"/>
          <p:nvPr>
            <p:ph idx="4294967295" type="body"/>
          </p:nvPr>
        </p:nvSpPr>
        <p:spPr>
          <a:xfrm>
            <a:off x="175425" y="2575300"/>
            <a:ext cx="3354300" cy="1483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400">
                <a:solidFill>
                  <a:srgbClr val="FFFFFF"/>
                </a:solidFill>
              </a:rPr>
              <a:t>Chrome Sign Builder will absolutely transform communication as guests enter your buildings. Update and link Google Slides to create beautiful digital signage.</a:t>
            </a:r>
            <a:endParaRPr sz="1400">
              <a:solidFill>
                <a:srgbClr val="FFFFFF"/>
              </a:solidFill>
            </a:endParaRPr>
          </a:p>
        </p:txBody>
      </p:sp>
      <p:sp>
        <p:nvSpPr>
          <p:cNvPr id="649" name="Google Shape;649;p56"/>
          <p:cNvSpPr txBox="1"/>
          <p:nvPr>
            <p:ph idx="4294967295" type="title"/>
          </p:nvPr>
        </p:nvSpPr>
        <p:spPr>
          <a:xfrm>
            <a:off x="457200" y="1577575"/>
            <a:ext cx="2672100" cy="8574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Digital Signage</a:t>
            </a:r>
            <a:endParaRPr/>
          </a:p>
        </p:txBody>
      </p:sp>
      <p:sp>
        <p:nvSpPr>
          <p:cNvPr id="650" name="Google Shape;650;p56"/>
          <p:cNvSpPr txBox="1"/>
          <p:nvPr>
            <p:ph idx="4294967295"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651" name="Google Shape;651;p56"/>
          <p:cNvSpPr txBox="1"/>
          <p:nvPr/>
        </p:nvSpPr>
        <p:spPr>
          <a:xfrm>
            <a:off x="3677025" y="3352925"/>
            <a:ext cx="4905300" cy="50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0"/>
              </a:spcBef>
              <a:spcAft>
                <a:spcPts val="1000"/>
              </a:spcAft>
              <a:buNone/>
            </a:pPr>
            <a:r>
              <a:rPr b="1" lang="en" sz="1800" u="sng">
                <a:solidFill>
                  <a:srgbClr val="A7D86D"/>
                </a:solidFill>
                <a:latin typeface="Muli"/>
                <a:ea typeface="Muli"/>
                <a:cs typeface="Muli"/>
                <a:sym typeface="Muli"/>
                <a:hlinkClick r:id="rId3"/>
              </a:rPr>
              <a:t>Digital Signage with Chrome Sign Builder</a:t>
            </a:r>
            <a:r>
              <a:rPr b="1" lang="en" sz="1800">
                <a:solidFill>
                  <a:srgbClr val="A7D86D"/>
                </a:solidFill>
                <a:latin typeface="Muli"/>
                <a:ea typeface="Muli"/>
                <a:cs typeface="Muli"/>
                <a:sym typeface="Muli"/>
              </a:rPr>
              <a:t> </a:t>
            </a:r>
            <a:endParaRPr b="1" sz="1800">
              <a:solidFill>
                <a:srgbClr val="A7D86D"/>
              </a:solidFill>
              <a:latin typeface="Muli"/>
              <a:ea typeface="Muli"/>
              <a:cs typeface="Muli"/>
              <a:sym typeface="Muli"/>
            </a:endParaRPr>
          </a:p>
        </p:txBody>
      </p:sp>
      <p:pic>
        <p:nvPicPr>
          <p:cNvPr descr="Google Chrome Signage 101: Thank you to everyone who tuned in live during the webinar! To get in touch with the Chrome experts, please reach out to care@cloudbakers.com." id="652" name="Google Shape;652;p56" title="Google Chrome Signage Webinar presented by Cloudbakers">
            <a:hlinkClick r:id="rId4"/>
          </p:cNvPr>
          <p:cNvPicPr preferRelativeResize="0"/>
          <p:nvPr/>
        </p:nvPicPr>
        <p:blipFill>
          <a:blip r:embed="rId5">
            <a:alphaModFix/>
          </a:blip>
          <a:stretch>
            <a:fillRect/>
          </a:stretch>
        </p:blipFill>
        <p:spPr>
          <a:xfrm>
            <a:off x="4323858" y="911325"/>
            <a:ext cx="3611567" cy="27086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6" name="Shape 656"/>
        <p:cNvGrpSpPr/>
        <p:nvPr/>
      </p:nvGrpSpPr>
      <p:grpSpPr>
        <a:xfrm>
          <a:off x="0" y="0"/>
          <a:ext cx="0" cy="0"/>
          <a:chOff x="0" y="0"/>
          <a:chExt cx="0" cy="0"/>
        </a:xfrm>
      </p:grpSpPr>
      <p:sp>
        <p:nvSpPr>
          <p:cNvPr id="657" name="Google Shape;657;p57"/>
          <p:cNvSpPr txBox="1"/>
          <p:nvPr>
            <p:ph idx="4294967295" type="ctrTitle"/>
          </p:nvPr>
        </p:nvSpPr>
        <p:spPr>
          <a:xfrm>
            <a:off x="685800" y="343200"/>
            <a:ext cx="7404900" cy="894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Same language </a:t>
            </a:r>
            <a:endParaRPr/>
          </a:p>
        </p:txBody>
      </p:sp>
      <p:sp>
        <p:nvSpPr>
          <p:cNvPr id="658" name="Google Shape;658;p57"/>
          <p:cNvSpPr txBox="1"/>
          <p:nvPr>
            <p:ph idx="4294967295" type="subTitle"/>
          </p:nvPr>
        </p:nvSpPr>
        <p:spPr>
          <a:xfrm>
            <a:off x="685800" y="1030308"/>
            <a:ext cx="4754400" cy="46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400"/>
              <a:t>Different dialects</a:t>
            </a:r>
            <a:endParaRPr sz="2400"/>
          </a:p>
        </p:txBody>
      </p:sp>
      <p:sp>
        <p:nvSpPr>
          <p:cNvPr id="659" name="Google Shape;659;p57"/>
          <p:cNvSpPr txBox="1"/>
          <p:nvPr>
            <p:ph idx="4294967295" type="ctrTitle"/>
          </p:nvPr>
        </p:nvSpPr>
        <p:spPr>
          <a:xfrm>
            <a:off x="685800" y="3429294"/>
            <a:ext cx="4754400" cy="894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Find a medium</a:t>
            </a:r>
            <a:endParaRPr/>
          </a:p>
        </p:txBody>
      </p:sp>
      <p:sp>
        <p:nvSpPr>
          <p:cNvPr id="660" name="Google Shape;660;p57"/>
          <p:cNvSpPr txBox="1"/>
          <p:nvPr>
            <p:ph idx="4294967295" type="subTitle"/>
          </p:nvPr>
        </p:nvSpPr>
        <p:spPr>
          <a:xfrm>
            <a:off x="685800" y="4116400"/>
            <a:ext cx="5159400" cy="46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800"/>
              <a:t>Enlist someone who communicates well with all</a:t>
            </a:r>
            <a:endParaRPr sz="1800"/>
          </a:p>
        </p:txBody>
      </p:sp>
      <p:sp>
        <p:nvSpPr>
          <p:cNvPr id="661" name="Google Shape;661;p57"/>
          <p:cNvSpPr txBox="1"/>
          <p:nvPr>
            <p:ph idx="4294967295" type="ctrTitle"/>
          </p:nvPr>
        </p:nvSpPr>
        <p:spPr>
          <a:xfrm>
            <a:off x="685800" y="1886250"/>
            <a:ext cx="5376900" cy="894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Align your goals</a:t>
            </a:r>
            <a:endParaRPr/>
          </a:p>
        </p:txBody>
      </p:sp>
      <p:sp>
        <p:nvSpPr>
          <p:cNvPr id="662" name="Google Shape;662;p57"/>
          <p:cNvSpPr txBox="1"/>
          <p:nvPr>
            <p:ph idx="4294967295" type="subTitle"/>
          </p:nvPr>
        </p:nvSpPr>
        <p:spPr>
          <a:xfrm>
            <a:off x="685800" y="2713700"/>
            <a:ext cx="5026200" cy="46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400"/>
              <a:t>Tech and Non-Tech must play nicely</a:t>
            </a:r>
            <a:endParaRPr sz="2400"/>
          </a:p>
        </p:txBody>
      </p:sp>
      <p:sp>
        <p:nvSpPr>
          <p:cNvPr id="663" name="Google Shape;663;p5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64" name="Google Shape;664;p57"/>
          <p:cNvSpPr txBox="1"/>
          <p:nvPr>
            <p:ph idx="4294967295"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8" name="Shape 668"/>
        <p:cNvGrpSpPr/>
        <p:nvPr/>
      </p:nvGrpSpPr>
      <p:grpSpPr>
        <a:xfrm>
          <a:off x="0" y="0"/>
          <a:ext cx="0" cy="0"/>
          <a:chOff x="0" y="0"/>
          <a:chExt cx="0" cy="0"/>
        </a:xfrm>
      </p:grpSpPr>
      <p:sp>
        <p:nvSpPr>
          <p:cNvPr id="669" name="Google Shape;669;p58"/>
          <p:cNvSpPr txBox="1"/>
          <p:nvPr>
            <p:ph idx="4294967295" type="ctrTitle"/>
          </p:nvPr>
        </p:nvSpPr>
        <p:spPr>
          <a:xfrm>
            <a:off x="685800" y="440350"/>
            <a:ext cx="4863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6000"/>
              <a:t>Thanks!</a:t>
            </a:r>
            <a:endParaRPr sz="6000"/>
          </a:p>
        </p:txBody>
      </p:sp>
      <p:sp>
        <p:nvSpPr>
          <p:cNvPr id="670" name="Google Shape;670;p58"/>
          <p:cNvSpPr txBox="1"/>
          <p:nvPr>
            <p:ph idx="4294967295" type="subTitle"/>
          </p:nvPr>
        </p:nvSpPr>
        <p:spPr>
          <a:xfrm>
            <a:off x="685800" y="1639925"/>
            <a:ext cx="4863900" cy="784800"/>
          </a:xfrm>
          <a:prstGeom prst="rect">
            <a:avLst/>
          </a:prstGeom>
        </p:spPr>
        <p:txBody>
          <a:bodyPr anchorCtr="0" anchor="t" bIns="0" lIns="0" spcFirstLastPara="1" rIns="0" wrap="square" tIns="0">
            <a:noAutofit/>
          </a:bodyPr>
          <a:lstStyle/>
          <a:p>
            <a:pPr indent="0" lvl="0" marL="0" rtl="0" algn="l">
              <a:spcBef>
                <a:spcPts val="600"/>
              </a:spcBef>
              <a:spcAft>
                <a:spcPts val="0"/>
              </a:spcAft>
              <a:buClr>
                <a:schemeClr val="dk1"/>
              </a:buClr>
              <a:buSzPts val="1100"/>
              <a:buFont typeface="Arial"/>
              <a:buNone/>
            </a:pPr>
            <a:r>
              <a:rPr b="1" lang="en" sz="3600"/>
              <a:t>Any questions?</a:t>
            </a:r>
            <a:endParaRPr b="1" sz="3600"/>
          </a:p>
        </p:txBody>
      </p:sp>
      <p:sp>
        <p:nvSpPr>
          <p:cNvPr id="671" name="Google Shape;671;p58"/>
          <p:cNvSpPr txBox="1"/>
          <p:nvPr>
            <p:ph idx="4294967295" type="body"/>
          </p:nvPr>
        </p:nvSpPr>
        <p:spPr>
          <a:xfrm>
            <a:off x="685800" y="2464406"/>
            <a:ext cx="4863900" cy="24615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You can find me at:</a:t>
            </a:r>
            <a:endParaRPr/>
          </a:p>
          <a:p>
            <a:pPr indent="-368300" lvl="0" marL="457200" rtl="0" algn="l">
              <a:spcBef>
                <a:spcPts val="600"/>
              </a:spcBef>
              <a:spcAft>
                <a:spcPts val="0"/>
              </a:spcAft>
              <a:buSzPts val="2200"/>
              <a:buChar char="●"/>
            </a:pPr>
            <a:r>
              <a:rPr lang="en"/>
              <a:t>@i_am_mays</a:t>
            </a:r>
            <a:endParaRPr/>
          </a:p>
          <a:p>
            <a:pPr indent="-368300" lvl="0" marL="457200" rtl="0" algn="l">
              <a:spcBef>
                <a:spcPts val="0"/>
              </a:spcBef>
              <a:spcAft>
                <a:spcPts val="0"/>
              </a:spcAft>
              <a:buSzPts val="2200"/>
              <a:buChar char="●"/>
            </a:pPr>
            <a:r>
              <a:rPr lang="en" u="sng">
                <a:solidFill>
                  <a:schemeClr val="hlink"/>
                </a:solidFill>
                <a:hlinkClick r:id="rId3"/>
              </a:rPr>
              <a:t>matthew.mays@perrylocal.org</a:t>
            </a:r>
            <a:endParaRPr/>
          </a:p>
          <a:p>
            <a:pPr indent="-368300" lvl="0" marL="457200" rtl="0" algn="l">
              <a:spcBef>
                <a:spcPts val="0"/>
              </a:spcBef>
              <a:spcAft>
                <a:spcPts val="0"/>
              </a:spcAft>
              <a:buSzPts val="2200"/>
              <a:buChar char="●"/>
            </a:pPr>
            <a:r>
              <a:rPr lang="en" u="sng">
                <a:solidFill>
                  <a:schemeClr val="hlink"/>
                </a:solidFill>
                <a:hlinkClick r:id="rId4"/>
              </a:rPr>
              <a:t>http://bit.ly/perrytlc</a:t>
            </a:r>
            <a:r>
              <a:rPr lang="en"/>
              <a:t> </a:t>
            </a:r>
            <a:endParaRPr/>
          </a:p>
        </p:txBody>
      </p:sp>
      <p:sp>
        <p:nvSpPr>
          <p:cNvPr id="672" name="Google Shape;672;p5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73" name="Google Shape;673;p58"/>
          <p:cNvSpPr txBox="1"/>
          <p:nvPr/>
        </p:nvSpPr>
        <p:spPr>
          <a:xfrm>
            <a:off x="0" y="4248550"/>
            <a:ext cx="5549700" cy="8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Sniglet"/>
                <a:ea typeface="Sniglet"/>
                <a:cs typeface="Sniglet"/>
                <a:sym typeface="Sniglet"/>
              </a:rPr>
              <a:t>This document is licensed under a Creative Commons Attribution Non-Commercial 3.0 United States license.  For more information about this license see http://creativecommons.org/licenses/by-nc/3.0/ (In short, you can copy, distribute, and adapt this work as long as you give proper attribution and do not charge for it.)</a:t>
            </a:r>
            <a:br>
              <a:rPr lang="en" sz="1100">
                <a:solidFill>
                  <a:schemeClr val="dk2"/>
                </a:solidFill>
                <a:latin typeface="Sniglet"/>
                <a:ea typeface="Sniglet"/>
                <a:cs typeface="Sniglet"/>
                <a:sym typeface="Sniglet"/>
              </a:rPr>
            </a:br>
            <a:endParaRPr sz="1100">
              <a:solidFill>
                <a:schemeClr val="dk2"/>
              </a:solidFill>
              <a:latin typeface="Sniglet"/>
              <a:ea typeface="Sniglet"/>
              <a:cs typeface="Sniglet"/>
              <a:sym typeface="Sniglet"/>
            </a:endParaRPr>
          </a:p>
        </p:txBody>
      </p:sp>
      <p:pic>
        <p:nvPicPr>
          <p:cNvPr id="674" name="Google Shape;674;p58"/>
          <p:cNvPicPr preferRelativeResize="0"/>
          <p:nvPr/>
        </p:nvPicPr>
        <p:blipFill>
          <a:blip r:embed="rId5">
            <a:alphaModFix/>
          </a:blip>
          <a:stretch>
            <a:fillRect/>
          </a:stretch>
        </p:blipFill>
        <p:spPr>
          <a:xfrm>
            <a:off x="3016025" y="2874525"/>
            <a:ext cx="497401" cy="498225"/>
          </a:xfrm>
          <a:prstGeom prst="rect">
            <a:avLst/>
          </a:prstGeom>
          <a:noFill/>
          <a:ln>
            <a:noFill/>
          </a:ln>
        </p:spPr>
      </p:pic>
      <p:pic>
        <p:nvPicPr>
          <p:cNvPr id="675" name="Google Shape;675;p58"/>
          <p:cNvPicPr preferRelativeResize="0"/>
          <p:nvPr/>
        </p:nvPicPr>
        <p:blipFill>
          <a:blip r:embed="rId6">
            <a:alphaModFix/>
          </a:blip>
          <a:stretch>
            <a:fillRect/>
          </a:stretch>
        </p:blipFill>
        <p:spPr>
          <a:xfrm>
            <a:off x="3513425" y="2789549"/>
            <a:ext cx="668221" cy="668200"/>
          </a:xfrm>
          <a:prstGeom prst="rect">
            <a:avLst/>
          </a:prstGeom>
          <a:noFill/>
          <a:ln>
            <a:noFill/>
          </a:ln>
        </p:spPr>
      </p:pic>
      <p:sp>
        <p:nvSpPr>
          <p:cNvPr id="676" name="Google Shape;676;p58"/>
          <p:cNvSpPr txBox="1"/>
          <p:nvPr>
            <p:ph idx="4294967295"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pic>
        <p:nvPicPr>
          <p:cNvPr id="677" name="Google Shape;677;p58"/>
          <p:cNvPicPr preferRelativeResize="0"/>
          <p:nvPr/>
        </p:nvPicPr>
        <p:blipFill>
          <a:blip r:embed="rId7">
            <a:alphaModFix/>
          </a:blip>
          <a:stretch>
            <a:fillRect/>
          </a:stretch>
        </p:blipFill>
        <p:spPr>
          <a:xfrm>
            <a:off x="5344000" y="364926"/>
            <a:ext cx="2122125" cy="2075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txBox="1"/>
          <p:nvPr>
            <p:ph type="title"/>
          </p:nvPr>
        </p:nvSpPr>
        <p:spPr>
          <a:xfrm>
            <a:off x="457200" y="488225"/>
            <a:ext cx="5044200" cy="1413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You say potato, I say potato.</a:t>
            </a:r>
            <a:endParaRPr/>
          </a:p>
        </p:txBody>
      </p:sp>
      <p:sp>
        <p:nvSpPr>
          <p:cNvPr id="101" name="Google Shape;101;p1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02" name="Google Shape;102;p18"/>
          <p:cNvGrpSpPr/>
          <p:nvPr/>
        </p:nvGrpSpPr>
        <p:grpSpPr>
          <a:xfrm>
            <a:off x="78111" y="2050450"/>
            <a:ext cx="2726286" cy="2547000"/>
            <a:chOff x="1293736" y="1258050"/>
            <a:chExt cx="2726286" cy="2547000"/>
          </a:xfrm>
        </p:grpSpPr>
        <p:sp>
          <p:nvSpPr>
            <p:cNvPr id="103" name="Google Shape;103;p18"/>
            <p:cNvSpPr/>
            <p:nvPr/>
          </p:nvSpPr>
          <p:spPr>
            <a:xfrm rot="2700000">
              <a:off x="2286374" y="1011412"/>
              <a:ext cx="561726" cy="3040276"/>
            </a:xfrm>
            <a:prstGeom prst="roundRect">
              <a:avLst>
                <a:gd fmla="val 50000" name="adj"/>
              </a:avLst>
            </a:prstGeom>
            <a:solidFill>
              <a:srgbClr val="52A5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BE5F"/>
                </a:solidFill>
              </a:endParaRPr>
            </a:p>
          </p:txBody>
        </p:sp>
        <p:sp>
          <p:nvSpPr>
            <p:cNvPr id="104" name="Google Shape;104;p18"/>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52A551"/>
                  </a:solidFill>
                  <a:latin typeface="Muli"/>
                  <a:ea typeface="Muli"/>
                  <a:cs typeface="Muli"/>
                  <a:sym typeface="Muli"/>
                </a:rPr>
                <a:t>1</a:t>
              </a:r>
              <a:endParaRPr b="1" sz="1200">
                <a:solidFill>
                  <a:srgbClr val="52A551"/>
                </a:solidFill>
                <a:latin typeface="Muli"/>
                <a:ea typeface="Muli"/>
                <a:cs typeface="Muli"/>
                <a:sym typeface="Muli"/>
              </a:endParaRPr>
            </a:p>
          </p:txBody>
        </p:sp>
        <p:sp>
          <p:nvSpPr>
            <p:cNvPr id="105" name="Google Shape;105;p18"/>
            <p:cNvSpPr txBox="1"/>
            <p:nvPr/>
          </p:nvSpPr>
          <p:spPr>
            <a:xfrm rot="-2700000">
              <a:off x="1501398" y="2241353"/>
              <a:ext cx="2332604"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Muli"/>
                  <a:ea typeface="Muli"/>
                  <a:cs typeface="Muli"/>
                  <a:sym typeface="Muli"/>
                </a:rPr>
                <a:t>Productivity</a:t>
              </a:r>
              <a:endParaRPr b="1" sz="1800">
                <a:solidFill>
                  <a:srgbClr val="FFFFFF"/>
                </a:solidFill>
                <a:latin typeface="Muli"/>
                <a:ea typeface="Muli"/>
                <a:cs typeface="Muli"/>
                <a:sym typeface="Muli"/>
              </a:endParaRPr>
            </a:p>
          </p:txBody>
        </p:sp>
        <p:sp>
          <p:nvSpPr>
            <p:cNvPr id="106" name="Google Shape;106;p18"/>
            <p:cNvSpPr txBox="1"/>
            <p:nvPr/>
          </p:nvSpPr>
          <p:spPr>
            <a:xfrm rot="-2700000">
              <a:off x="1959709"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800">
                  <a:solidFill>
                    <a:srgbClr val="65617D"/>
                  </a:solidFill>
                  <a:latin typeface="Muli"/>
                  <a:ea typeface="Muli"/>
                  <a:cs typeface="Muli"/>
                  <a:sym typeface="Muli"/>
                </a:rPr>
                <a:t>We are all pressed for time and resources. Efficiency is king when it comes to technology.</a:t>
              </a:r>
              <a:endParaRPr b="1" sz="800">
                <a:solidFill>
                  <a:srgbClr val="65617D"/>
                </a:solidFill>
                <a:latin typeface="Muli"/>
                <a:ea typeface="Muli"/>
                <a:cs typeface="Muli"/>
                <a:sym typeface="Muli"/>
              </a:endParaRPr>
            </a:p>
          </p:txBody>
        </p:sp>
      </p:grpSp>
      <p:grpSp>
        <p:nvGrpSpPr>
          <p:cNvPr id="107" name="Google Shape;107;p18"/>
          <p:cNvGrpSpPr/>
          <p:nvPr/>
        </p:nvGrpSpPr>
        <p:grpSpPr>
          <a:xfrm>
            <a:off x="1988333" y="2050450"/>
            <a:ext cx="2726286" cy="2547000"/>
            <a:chOff x="3203958" y="1258050"/>
            <a:chExt cx="2726286" cy="2547000"/>
          </a:xfrm>
        </p:grpSpPr>
        <p:sp>
          <p:nvSpPr>
            <p:cNvPr id="108" name="Google Shape;108;p18"/>
            <p:cNvSpPr/>
            <p:nvPr/>
          </p:nvSpPr>
          <p:spPr>
            <a:xfrm rot="2700000">
              <a:off x="4196595" y="1011412"/>
              <a:ext cx="561726" cy="3040276"/>
            </a:xfrm>
            <a:prstGeom prst="roundRect">
              <a:avLst>
                <a:gd fmla="val 50000" name="adj"/>
              </a:avLst>
            </a:prstGeom>
            <a:solidFill>
              <a:srgbClr val="7CB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BE5F"/>
                </a:solidFill>
              </a:endParaRPr>
            </a:p>
          </p:txBody>
        </p:sp>
        <p:sp>
          <p:nvSpPr>
            <p:cNvPr id="109" name="Google Shape;109;p18"/>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7CBE5F"/>
                  </a:solidFill>
                  <a:latin typeface="Muli"/>
                  <a:ea typeface="Muli"/>
                  <a:cs typeface="Muli"/>
                  <a:sym typeface="Muli"/>
                </a:rPr>
                <a:t>2</a:t>
              </a:r>
              <a:endParaRPr b="1" sz="1200">
                <a:solidFill>
                  <a:srgbClr val="7CBE5F"/>
                </a:solidFill>
                <a:latin typeface="Muli"/>
                <a:ea typeface="Muli"/>
                <a:cs typeface="Muli"/>
                <a:sym typeface="Muli"/>
              </a:endParaRPr>
            </a:p>
          </p:txBody>
        </p:sp>
        <p:sp>
          <p:nvSpPr>
            <p:cNvPr id="110" name="Google Shape;110;p18"/>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Muli"/>
                  <a:ea typeface="Muli"/>
                  <a:cs typeface="Muli"/>
                  <a:sym typeface="Muli"/>
                </a:rPr>
                <a:t>Management</a:t>
              </a:r>
              <a:endParaRPr b="1" sz="1800">
                <a:solidFill>
                  <a:srgbClr val="FFFFFF"/>
                </a:solidFill>
                <a:latin typeface="Muli"/>
                <a:ea typeface="Muli"/>
                <a:cs typeface="Muli"/>
                <a:sym typeface="Muli"/>
              </a:endParaRPr>
            </a:p>
          </p:txBody>
        </p:sp>
        <p:sp>
          <p:nvSpPr>
            <p:cNvPr id="111" name="Google Shape;111;p18"/>
            <p:cNvSpPr txBox="1"/>
            <p:nvPr/>
          </p:nvSpPr>
          <p:spPr>
            <a:xfrm rot="-2700000">
              <a:off x="3869931"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800">
                  <a:solidFill>
                    <a:srgbClr val="65617D"/>
                  </a:solidFill>
                  <a:latin typeface="Muli"/>
                  <a:ea typeface="Muli"/>
                  <a:cs typeface="Muli"/>
                  <a:sym typeface="Muli"/>
                </a:rPr>
                <a:t>Who has what and where is it located? Keeping your sanity in a technological age is essential.</a:t>
              </a:r>
              <a:endParaRPr b="1" sz="800">
                <a:solidFill>
                  <a:srgbClr val="65617D"/>
                </a:solidFill>
                <a:latin typeface="Muli"/>
                <a:ea typeface="Muli"/>
                <a:cs typeface="Muli"/>
                <a:sym typeface="Muli"/>
              </a:endParaRPr>
            </a:p>
          </p:txBody>
        </p:sp>
      </p:grpSp>
      <p:grpSp>
        <p:nvGrpSpPr>
          <p:cNvPr id="112" name="Google Shape;112;p18"/>
          <p:cNvGrpSpPr/>
          <p:nvPr/>
        </p:nvGrpSpPr>
        <p:grpSpPr>
          <a:xfrm>
            <a:off x="3908352" y="2050450"/>
            <a:ext cx="2726286" cy="2547000"/>
            <a:chOff x="5123977" y="1258050"/>
            <a:chExt cx="2726286" cy="2547000"/>
          </a:xfrm>
        </p:grpSpPr>
        <p:sp>
          <p:nvSpPr>
            <p:cNvPr id="113" name="Google Shape;113;p18"/>
            <p:cNvSpPr/>
            <p:nvPr/>
          </p:nvSpPr>
          <p:spPr>
            <a:xfrm rot="2700000">
              <a:off x="6116614" y="1011412"/>
              <a:ext cx="561726" cy="3040276"/>
            </a:xfrm>
            <a:prstGeom prst="roundRect">
              <a:avLst>
                <a:gd fmla="val 50000" name="adj"/>
              </a:avLst>
            </a:prstGeom>
            <a:solidFill>
              <a:srgbClr val="A7D8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A7D86D"/>
                  </a:solidFill>
                  <a:latin typeface="Muli"/>
                  <a:ea typeface="Muli"/>
                  <a:cs typeface="Muli"/>
                  <a:sym typeface="Muli"/>
                </a:rPr>
                <a:t>3</a:t>
              </a:r>
              <a:endParaRPr b="1" sz="1200">
                <a:solidFill>
                  <a:srgbClr val="A7D86D"/>
                </a:solidFill>
                <a:latin typeface="Muli"/>
                <a:ea typeface="Muli"/>
                <a:cs typeface="Muli"/>
                <a:sym typeface="Muli"/>
              </a:endParaRPr>
            </a:p>
          </p:txBody>
        </p:sp>
        <p:sp>
          <p:nvSpPr>
            <p:cNvPr id="115" name="Google Shape;115;p18"/>
            <p:cNvSpPr txBox="1"/>
            <p:nvPr/>
          </p:nvSpPr>
          <p:spPr>
            <a:xfrm rot="-2700000">
              <a:off x="5323969" y="2238203"/>
              <a:ext cx="2341513"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FFFFFF"/>
                  </a:solidFill>
                  <a:latin typeface="Muli"/>
                  <a:ea typeface="Muli"/>
                  <a:cs typeface="Muli"/>
                  <a:sym typeface="Muli"/>
                </a:rPr>
                <a:t>Presentation</a:t>
              </a:r>
              <a:endParaRPr b="1" sz="1800">
                <a:solidFill>
                  <a:srgbClr val="FFFFFF"/>
                </a:solidFill>
                <a:latin typeface="Muli"/>
                <a:ea typeface="Muli"/>
                <a:cs typeface="Muli"/>
                <a:sym typeface="Muli"/>
              </a:endParaRPr>
            </a:p>
          </p:txBody>
        </p:sp>
        <p:sp>
          <p:nvSpPr>
            <p:cNvPr id="116" name="Google Shape;116;p18"/>
            <p:cNvSpPr txBox="1"/>
            <p:nvPr/>
          </p:nvSpPr>
          <p:spPr>
            <a:xfrm rot="-2700000">
              <a:off x="5789949"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800">
                  <a:solidFill>
                    <a:srgbClr val="65617D"/>
                  </a:solidFill>
                  <a:latin typeface="Muli"/>
                  <a:ea typeface="Muli"/>
                  <a:cs typeface="Muli"/>
                  <a:sym typeface="Muli"/>
                </a:rPr>
                <a:t>Make it beautiful and accessible for all! Free tools are in GSuite to help make your work shine.</a:t>
              </a:r>
              <a:endParaRPr b="1" sz="800">
                <a:solidFill>
                  <a:srgbClr val="65617D"/>
                </a:solidFill>
                <a:latin typeface="Muli"/>
                <a:ea typeface="Muli"/>
                <a:cs typeface="Muli"/>
                <a:sym typeface="Muli"/>
              </a:endParaRPr>
            </a:p>
          </p:txBody>
        </p:sp>
      </p:grpSp>
      <p:sp>
        <p:nvSpPr>
          <p:cNvPr id="117" name="Google Shape;117;p18"/>
          <p:cNvSpPr txBox="1"/>
          <p:nvPr>
            <p:ph idx="4294967295"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381000" y="857400"/>
            <a:ext cx="6300300" cy="701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Make the Jump</a:t>
            </a:r>
            <a:endParaRPr/>
          </a:p>
          <a:p>
            <a:pPr indent="0" lvl="0" marL="0" rtl="0" algn="l">
              <a:spcBef>
                <a:spcPts val="0"/>
              </a:spcBef>
              <a:spcAft>
                <a:spcPts val="0"/>
              </a:spcAft>
              <a:buNone/>
            </a:pPr>
            <a:r>
              <a:rPr lang="en" sz="1400">
                <a:solidFill>
                  <a:srgbClr val="65617D"/>
                </a:solidFill>
              </a:rPr>
              <a:t>Please click the headers below to go directly to a specific section</a:t>
            </a:r>
            <a:endParaRPr sz="1400">
              <a:solidFill>
                <a:srgbClr val="65617D"/>
              </a:solidFill>
            </a:endParaRPr>
          </a:p>
        </p:txBody>
      </p:sp>
      <p:sp>
        <p:nvSpPr>
          <p:cNvPr id="123" name="Google Shape;123;p1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24" name="Google Shape;124;p19"/>
          <p:cNvGrpSpPr/>
          <p:nvPr/>
        </p:nvGrpSpPr>
        <p:grpSpPr>
          <a:xfrm>
            <a:off x="381000" y="3087391"/>
            <a:ext cx="5951925" cy="670509"/>
            <a:chOff x="1431325" y="2473842"/>
            <a:chExt cx="5951925" cy="670509"/>
          </a:xfrm>
        </p:grpSpPr>
        <p:sp>
          <p:nvSpPr>
            <p:cNvPr id="125" name="Google Shape;125;p19"/>
            <p:cNvSpPr/>
            <p:nvPr/>
          </p:nvSpPr>
          <p:spPr>
            <a:xfrm rot="-5400000">
              <a:off x="4308625" y="126650"/>
              <a:ext cx="670500" cy="5364900"/>
            </a:xfrm>
            <a:prstGeom prst="roundRect">
              <a:avLst>
                <a:gd fmla="val 50000" name="adj"/>
              </a:avLst>
            </a:prstGeom>
            <a:solidFill>
              <a:srgbClr val="A7A4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9"/>
            <p:cNvSpPr txBox="1"/>
            <p:nvPr/>
          </p:nvSpPr>
          <p:spPr>
            <a:xfrm>
              <a:off x="4965850" y="2473850"/>
              <a:ext cx="2417400" cy="6570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Muli"/>
                <a:buChar char="●"/>
              </a:pPr>
              <a:r>
                <a:rPr lang="en" sz="800">
                  <a:solidFill>
                    <a:srgbClr val="FFFFFF"/>
                  </a:solidFill>
                  <a:latin typeface="Muli"/>
                  <a:ea typeface="Muli"/>
                  <a:cs typeface="Muli"/>
                  <a:sym typeface="Muli"/>
                </a:rPr>
                <a:t>Google Sites</a:t>
              </a:r>
              <a:r>
                <a:rPr lang="en" sz="800">
                  <a:solidFill>
                    <a:srgbClr val="FFFFFF"/>
                  </a:solidFill>
                  <a:latin typeface="Muli"/>
                  <a:ea typeface="Muli"/>
                  <a:cs typeface="Muli"/>
                  <a:sym typeface="Muli"/>
                </a:rPr>
                <a:t> </a:t>
              </a:r>
              <a:endParaRPr sz="800">
                <a:solidFill>
                  <a:srgbClr val="FFFFFF"/>
                </a:solidFill>
                <a:latin typeface="Muli"/>
                <a:ea typeface="Muli"/>
                <a:cs typeface="Muli"/>
                <a:sym typeface="Muli"/>
              </a:endParaRPr>
            </a:p>
            <a:p>
              <a:pPr indent="-279400" lvl="0" marL="457200" rtl="0" algn="l">
                <a:lnSpc>
                  <a:spcPct val="115000"/>
                </a:lnSpc>
                <a:spcBef>
                  <a:spcPts val="0"/>
                </a:spcBef>
                <a:spcAft>
                  <a:spcPts val="0"/>
                </a:spcAft>
                <a:buClr>
                  <a:srgbClr val="FFFFFF"/>
                </a:buClr>
                <a:buSzPts val="800"/>
                <a:buFont typeface="Muli"/>
                <a:buChar char="●"/>
              </a:pPr>
              <a:r>
                <a:rPr lang="en" sz="800">
                  <a:solidFill>
                    <a:srgbClr val="FFFFFF"/>
                  </a:solidFill>
                  <a:latin typeface="Muli"/>
                  <a:ea typeface="Muli"/>
                  <a:cs typeface="Muli"/>
                  <a:sym typeface="Muli"/>
                </a:rPr>
                <a:t>Google Sign Builder</a:t>
              </a:r>
              <a:endParaRPr sz="800">
                <a:solidFill>
                  <a:srgbClr val="FFFFFF"/>
                </a:solidFill>
                <a:latin typeface="Muli"/>
                <a:ea typeface="Muli"/>
                <a:cs typeface="Muli"/>
                <a:sym typeface="Muli"/>
              </a:endParaRPr>
            </a:p>
            <a:p>
              <a:pPr indent="-279400" lvl="0" marL="457200" rtl="0" algn="l">
                <a:lnSpc>
                  <a:spcPct val="115000"/>
                </a:lnSpc>
                <a:spcBef>
                  <a:spcPts val="0"/>
                </a:spcBef>
                <a:spcAft>
                  <a:spcPts val="0"/>
                </a:spcAft>
                <a:buClr>
                  <a:srgbClr val="FFFFFF"/>
                </a:buClr>
                <a:buSzPts val="800"/>
                <a:buFont typeface="Muli"/>
                <a:buChar char="●"/>
              </a:pPr>
              <a:r>
                <a:rPr lang="en" sz="800">
                  <a:solidFill>
                    <a:srgbClr val="FFFFFF"/>
                  </a:solidFill>
                  <a:latin typeface="Muli"/>
                  <a:ea typeface="Muli"/>
                  <a:cs typeface="Muli"/>
                  <a:sym typeface="Muli"/>
                </a:rPr>
                <a:t>Effectively communicate to the world </a:t>
              </a:r>
              <a:endParaRPr sz="800">
                <a:solidFill>
                  <a:srgbClr val="FFFFFF"/>
                </a:solidFill>
                <a:latin typeface="Muli"/>
                <a:ea typeface="Muli"/>
                <a:cs typeface="Muli"/>
                <a:sym typeface="Muli"/>
              </a:endParaRPr>
            </a:p>
          </p:txBody>
        </p:sp>
        <p:sp>
          <p:nvSpPr>
            <p:cNvPr id="127" name="Google Shape;127;p19"/>
            <p:cNvSpPr/>
            <p:nvPr/>
          </p:nvSpPr>
          <p:spPr>
            <a:xfrm rot="-5400000">
              <a:off x="1751875" y="2153292"/>
              <a:ext cx="670500" cy="1311600"/>
            </a:xfrm>
            <a:prstGeom prst="roundRect">
              <a:avLst>
                <a:gd fmla="val 50000" name="adj"/>
              </a:avLst>
            </a:prstGeom>
            <a:solidFill>
              <a:srgbClr val="A7D8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p:nvPr/>
          </p:nvSpPr>
          <p:spPr>
            <a:xfrm>
              <a:off x="2025175" y="2616800"/>
              <a:ext cx="687600" cy="39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lt1"/>
                  </a:solidFill>
                  <a:latin typeface="Muli Light"/>
                  <a:ea typeface="Muli Light"/>
                  <a:cs typeface="Muli Light"/>
                  <a:sym typeface="Muli Light"/>
                  <a:hlinkClick action="ppaction://hlinksldjump" r:id="rId3"/>
                </a:rPr>
                <a:t>30-37</a:t>
              </a:r>
              <a:endParaRPr>
                <a:solidFill>
                  <a:schemeClr val="lt1"/>
                </a:solidFill>
                <a:latin typeface="Muli Light"/>
                <a:ea typeface="Muli Light"/>
                <a:cs typeface="Muli Light"/>
                <a:sym typeface="Muli Light"/>
              </a:endParaRPr>
            </a:p>
          </p:txBody>
        </p:sp>
        <p:cxnSp>
          <p:nvCxnSpPr>
            <p:cNvPr id="130" name="Google Shape;130;p19"/>
            <p:cNvCxnSpPr/>
            <p:nvPr/>
          </p:nvCxnSpPr>
          <p:spPr>
            <a:xfrm>
              <a:off x="5057491" y="2585784"/>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131" name="Google Shape;131;p19"/>
          <p:cNvGrpSpPr/>
          <p:nvPr/>
        </p:nvGrpSpPr>
        <p:grpSpPr>
          <a:xfrm>
            <a:off x="381000" y="2406116"/>
            <a:ext cx="5951675" cy="670509"/>
            <a:chOff x="1431325" y="2473842"/>
            <a:chExt cx="5951675" cy="670509"/>
          </a:xfrm>
        </p:grpSpPr>
        <p:sp>
          <p:nvSpPr>
            <p:cNvPr id="132" name="Google Shape;132;p19"/>
            <p:cNvSpPr/>
            <p:nvPr/>
          </p:nvSpPr>
          <p:spPr>
            <a:xfrm rot="-5400000">
              <a:off x="4308625" y="126650"/>
              <a:ext cx="670500" cy="5364900"/>
            </a:xfrm>
            <a:prstGeom prst="roundRect">
              <a:avLst>
                <a:gd fmla="val 50000" name="adj"/>
              </a:avLst>
            </a:prstGeom>
            <a:solidFill>
              <a:srgbClr val="A7A4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txBox="1"/>
            <p:nvPr/>
          </p:nvSpPr>
          <p:spPr>
            <a:xfrm>
              <a:off x="4951800" y="2473850"/>
              <a:ext cx="2431200" cy="6570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Muli"/>
                <a:buChar char="●"/>
              </a:pPr>
              <a:r>
                <a:rPr lang="en" sz="800">
                  <a:solidFill>
                    <a:srgbClr val="FFFFFF"/>
                  </a:solidFill>
                  <a:latin typeface="Muli"/>
                  <a:ea typeface="Muli"/>
                  <a:cs typeface="Muli"/>
                  <a:sym typeface="Muli"/>
                </a:rPr>
                <a:t>Master “behind the scenes”</a:t>
              </a:r>
              <a:r>
                <a:rPr lang="en" sz="800">
                  <a:solidFill>
                    <a:srgbClr val="FFFFFF"/>
                  </a:solidFill>
                  <a:latin typeface="Muli"/>
                  <a:ea typeface="Muli"/>
                  <a:cs typeface="Muli"/>
                  <a:sym typeface="Muli"/>
                </a:rPr>
                <a:t> </a:t>
              </a:r>
              <a:endParaRPr sz="800">
                <a:solidFill>
                  <a:srgbClr val="FFFFFF"/>
                </a:solidFill>
                <a:latin typeface="Muli"/>
                <a:ea typeface="Muli"/>
                <a:cs typeface="Muli"/>
                <a:sym typeface="Muli"/>
              </a:endParaRPr>
            </a:p>
            <a:p>
              <a:pPr indent="-279400" lvl="0" marL="457200" rtl="0" algn="l">
                <a:lnSpc>
                  <a:spcPct val="115000"/>
                </a:lnSpc>
                <a:spcBef>
                  <a:spcPts val="0"/>
                </a:spcBef>
                <a:spcAft>
                  <a:spcPts val="0"/>
                </a:spcAft>
                <a:buClr>
                  <a:srgbClr val="FFFFFF"/>
                </a:buClr>
                <a:buSzPts val="800"/>
                <a:buFont typeface="Muli"/>
                <a:buChar char="●"/>
              </a:pPr>
              <a:r>
                <a:rPr lang="en" sz="800">
                  <a:solidFill>
                    <a:srgbClr val="FFFFFF"/>
                  </a:solidFill>
                  <a:latin typeface="Muli"/>
                  <a:ea typeface="Muli"/>
                  <a:cs typeface="Muli"/>
                  <a:sym typeface="Muli"/>
                </a:rPr>
                <a:t>Push items to end users</a:t>
              </a:r>
              <a:endParaRPr sz="800">
                <a:solidFill>
                  <a:srgbClr val="FFFFFF"/>
                </a:solidFill>
                <a:latin typeface="Muli"/>
                <a:ea typeface="Muli"/>
                <a:cs typeface="Muli"/>
                <a:sym typeface="Muli"/>
              </a:endParaRPr>
            </a:p>
            <a:p>
              <a:pPr indent="-279400" lvl="0" marL="457200" rtl="0" algn="l">
                <a:lnSpc>
                  <a:spcPct val="115000"/>
                </a:lnSpc>
                <a:spcBef>
                  <a:spcPts val="0"/>
                </a:spcBef>
                <a:spcAft>
                  <a:spcPts val="0"/>
                </a:spcAft>
                <a:buClr>
                  <a:srgbClr val="FFFFFF"/>
                </a:buClr>
                <a:buSzPts val="800"/>
                <a:buFont typeface="Muli"/>
                <a:buChar char="●"/>
              </a:pPr>
              <a:r>
                <a:rPr lang="en" sz="800">
                  <a:solidFill>
                    <a:srgbClr val="FFFFFF"/>
                  </a:solidFill>
                  <a:latin typeface="Muli"/>
                  <a:ea typeface="Muli"/>
                  <a:cs typeface="Muli"/>
                  <a:sym typeface="Muli"/>
                </a:rPr>
                <a:t>Be proactive </a:t>
              </a:r>
              <a:endParaRPr sz="800">
                <a:solidFill>
                  <a:srgbClr val="FFFFFF"/>
                </a:solidFill>
                <a:latin typeface="Muli"/>
                <a:ea typeface="Muli"/>
                <a:cs typeface="Muli"/>
                <a:sym typeface="Muli"/>
              </a:endParaRPr>
            </a:p>
          </p:txBody>
        </p:sp>
        <p:sp>
          <p:nvSpPr>
            <p:cNvPr id="134" name="Google Shape;134;p19"/>
            <p:cNvSpPr/>
            <p:nvPr/>
          </p:nvSpPr>
          <p:spPr>
            <a:xfrm rot="-5400000">
              <a:off x="1751875" y="2153292"/>
              <a:ext cx="670500" cy="1311600"/>
            </a:xfrm>
            <a:prstGeom prst="roundRect">
              <a:avLst>
                <a:gd fmla="val 50000" name="adj"/>
              </a:avLst>
            </a:prstGeom>
            <a:solidFill>
              <a:srgbClr val="A7D8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a:off x="2025175" y="2616800"/>
              <a:ext cx="717600" cy="39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lt1"/>
                  </a:solidFill>
                  <a:latin typeface="Muli Light"/>
                  <a:ea typeface="Muli Light"/>
                  <a:cs typeface="Muli Light"/>
                  <a:sym typeface="Muli Light"/>
                  <a:hlinkClick action="ppaction://hlinksldjump" r:id="rId4"/>
                </a:rPr>
                <a:t>18-29</a:t>
              </a:r>
              <a:endParaRPr>
                <a:solidFill>
                  <a:schemeClr val="lt1"/>
                </a:solidFill>
                <a:latin typeface="Muli Light"/>
                <a:ea typeface="Muli Light"/>
                <a:cs typeface="Muli Light"/>
                <a:sym typeface="Muli Light"/>
              </a:endParaRPr>
            </a:p>
          </p:txBody>
        </p:sp>
        <p:cxnSp>
          <p:nvCxnSpPr>
            <p:cNvPr id="137" name="Google Shape;137;p19"/>
            <p:cNvCxnSpPr/>
            <p:nvPr/>
          </p:nvCxnSpPr>
          <p:spPr>
            <a:xfrm>
              <a:off x="5057491" y="2585784"/>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138" name="Google Shape;138;p19"/>
          <p:cNvGrpSpPr/>
          <p:nvPr/>
        </p:nvGrpSpPr>
        <p:grpSpPr>
          <a:xfrm>
            <a:off x="381000" y="1724841"/>
            <a:ext cx="5952050" cy="670509"/>
            <a:chOff x="1431325" y="2473842"/>
            <a:chExt cx="5952050" cy="670509"/>
          </a:xfrm>
        </p:grpSpPr>
        <p:sp>
          <p:nvSpPr>
            <p:cNvPr id="139" name="Google Shape;139;p19"/>
            <p:cNvSpPr/>
            <p:nvPr/>
          </p:nvSpPr>
          <p:spPr>
            <a:xfrm rot="-5400000">
              <a:off x="4317925" y="117350"/>
              <a:ext cx="670500" cy="5383500"/>
            </a:xfrm>
            <a:prstGeom prst="roundRect">
              <a:avLst>
                <a:gd fmla="val 50000" name="adj"/>
              </a:avLst>
            </a:prstGeom>
            <a:solidFill>
              <a:srgbClr val="A7A4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txBox="1"/>
            <p:nvPr/>
          </p:nvSpPr>
          <p:spPr>
            <a:xfrm>
              <a:off x="4937775" y="2473850"/>
              <a:ext cx="2445600" cy="657000"/>
            </a:xfrm>
            <a:prstGeom prst="rect">
              <a:avLst/>
            </a:prstGeom>
            <a:noFill/>
            <a:ln>
              <a:noFill/>
            </a:ln>
          </p:spPr>
          <p:txBody>
            <a:bodyPr anchorCtr="0" anchor="ctr"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Muli"/>
                <a:buChar char="●"/>
              </a:pPr>
              <a:r>
                <a:rPr lang="en" sz="800">
                  <a:solidFill>
                    <a:srgbClr val="FFFFFF"/>
                  </a:solidFill>
                  <a:latin typeface="Muli"/>
                  <a:ea typeface="Muli"/>
                  <a:cs typeface="Muli"/>
                  <a:sym typeface="Muli"/>
                </a:rPr>
                <a:t>Work Faster</a:t>
              </a:r>
              <a:r>
                <a:rPr lang="en" sz="800">
                  <a:solidFill>
                    <a:srgbClr val="FFFFFF"/>
                  </a:solidFill>
                  <a:latin typeface="Muli"/>
                  <a:ea typeface="Muli"/>
                  <a:cs typeface="Muli"/>
                  <a:sym typeface="Muli"/>
                </a:rPr>
                <a:t> </a:t>
              </a:r>
              <a:endParaRPr sz="800">
                <a:solidFill>
                  <a:srgbClr val="FFFFFF"/>
                </a:solidFill>
                <a:latin typeface="Muli"/>
                <a:ea typeface="Muli"/>
                <a:cs typeface="Muli"/>
                <a:sym typeface="Muli"/>
              </a:endParaRPr>
            </a:p>
            <a:p>
              <a:pPr indent="-279400" lvl="0" marL="457200" rtl="0" algn="l">
                <a:lnSpc>
                  <a:spcPct val="115000"/>
                </a:lnSpc>
                <a:spcBef>
                  <a:spcPts val="0"/>
                </a:spcBef>
                <a:spcAft>
                  <a:spcPts val="0"/>
                </a:spcAft>
                <a:buClr>
                  <a:srgbClr val="FFFFFF"/>
                </a:buClr>
                <a:buSzPts val="800"/>
                <a:buFont typeface="Muli"/>
                <a:buChar char="●"/>
              </a:pPr>
              <a:r>
                <a:rPr lang="en" sz="800">
                  <a:solidFill>
                    <a:srgbClr val="FFFFFF"/>
                  </a:solidFill>
                  <a:latin typeface="Muli"/>
                  <a:ea typeface="Muli"/>
                  <a:cs typeface="Muli"/>
                  <a:sym typeface="Muli"/>
                </a:rPr>
                <a:t>Work Smarter</a:t>
              </a:r>
              <a:endParaRPr sz="800">
                <a:solidFill>
                  <a:srgbClr val="FFFFFF"/>
                </a:solidFill>
                <a:latin typeface="Muli"/>
                <a:ea typeface="Muli"/>
                <a:cs typeface="Muli"/>
                <a:sym typeface="Muli"/>
              </a:endParaRPr>
            </a:p>
            <a:p>
              <a:pPr indent="-279400" lvl="0" marL="457200" rtl="0" algn="l">
                <a:lnSpc>
                  <a:spcPct val="115000"/>
                </a:lnSpc>
                <a:spcBef>
                  <a:spcPts val="0"/>
                </a:spcBef>
                <a:spcAft>
                  <a:spcPts val="0"/>
                </a:spcAft>
                <a:buClr>
                  <a:srgbClr val="FFFFFF"/>
                </a:buClr>
                <a:buSzPts val="800"/>
                <a:buFont typeface="Muli"/>
                <a:buChar char="●"/>
              </a:pPr>
              <a:r>
                <a:rPr lang="en" sz="800">
                  <a:solidFill>
                    <a:srgbClr val="FFFFFF"/>
                  </a:solidFill>
                  <a:latin typeface="Muli"/>
                  <a:ea typeface="Muli"/>
                  <a:cs typeface="Muli"/>
                  <a:sym typeface="Muli"/>
                </a:rPr>
                <a:t>Help everyone understand flow</a:t>
              </a:r>
              <a:endParaRPr sz="800">
                <a:solidFill>
                  <a:srgbClr val="FFFFFF"/>
                </a:solidFill>
                <a:latin typeface="Muli"/>
                <a:ea typeface="Muli"/>
                <a:cs typeface="Muli"/>
                <a:sym typeface="Muli"/>
              </a:endParaRPr>
            </a:p>
          </p:txBody>
        </p:sp>
        <p:sp>
          <p:nvSpPr>
            <p:cNvPr id="141" name="Google Shape;141;p19"/>
            <p:cNvSpPr txBox="1"/>
            <p:nvPr/>
          </p:nvSpPr>
          <p:spPr>
            <a:xfrm>
              <a:off x="2717706" y="2487342"/>
              <a:ext cx="2337900" cy="657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u="sng">
                  <a:solidFill>
                    <a:schemeClr val="lt1"/>
                  </a:solidFill>
                  <a:latin typeface="Muli"/>
                  <a:ea typeface="Muli"/>
                  <a:cs typeface="Muli"/>
                  <a:sym typeface="Muli"/>
                  <a:hlinkClick action="ppaction://hlinksldjump" r:id="rId5"/>
                </a:rPr>
                <a:t>Productivity</a:t>
              </a:r>
              <a:endParaRPr sz="2400">
                <a:solidFill>
                  <a:schemeClr val="lt1"/>
                </a:solidFill>
                <a:latin typeface="Muli"/>
                <a:ea typeface="Muli"/>
                <a:cs typeface="Muli"/>
                <a:sym typeface="Muli"/>
              </a:endParaRPr>
            </a:p>
          </p:txBody>
        </p:sp>
        <p:sp>
          <p:nvSpPr>
            <p:cNvPr id="142" name="Google Shape;142;p19"/>
            <p:cNvSpPr/>
            <p:nvPr/>
          </p:nvSpPr>
          <p:spPr>
            <a:xfrm rot="-5400000">
              <a:off x="1751875" y="2153292"/>
              <a:ext cx="670500" cy="1311600"/>
            </a:xfrm>
            <a:prstGeom prst="roundRect">
              <a:avLst>
                <a:gd fmla="val 50000" name="adj"/>
              </a:avLst>
            </a:prstGeom>
            <a:solidFill>
              <a:srgbClr val="A7D8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p:nvPr/>
          </p:nvSpPr>
          <p:spPr>
            <a:xfrm>
              <a:off x="2025174" y="2616792"/>
              <a:ext cx="608400" cy="39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lt1"/>
                  </a:solidFill>
                  <a:latin typeface="Muli Light"/>
                  <a:ea typeface="Muli Light"/>
                  <a:cs typeface="Muli Light"/>
                  <a:sym typeface="Muli Light"/>
                  <a:hlinkClick action="ppaction://hlinksldjump" r:id="rId6"/>
                </a:rPr>
                <a:t>7-17</a:t>
              </a:r>
              <a:endParaRPr>
                <a:solidFill>
                  <a:schemeClr val="lt1"/>
                </a:solidFill>
                <a:latin typeface="Muli Light"/>
                <a:ea typeface="Muli Light"/>
                <a:cs typeface="Muli Light"/>
                <a:sym typeface="Muli Light"/>
              </a:endParaRPr>
            </a:p>
          </p:txBody>
        </p:sp>
        <p:cxnSp>
          <p:nvCxnSpPr>
            <p:cNvPr id="145" name="Google Shape;145;p19"/>
            <p:cNvCxnSpPr/>
            <p:nvPr/>
          </p:nvCxnSpPr>
          <p:spPr>
            <a:xfrm>
              <a:off x="5057491" y="2585784"/>
              <a:ext cx="0" cy="444600"/>
            </a:xfrm>
            <a:prstGeom prst="straightConnector1">
              <a:avLst/>
            </a:prstGeom>
            <a:noFill/>
            <a:ln cap="flat" cmpd="sng" w="9525">
              <a:solidFill>
                <a:srgbClr val="FFFFFF"/>
              </a:solidFill>
              <a:prstDash val="dot"/>
              <a:round/>
              <a:headEnd len="sm" w="sm" type="none"/>
              <a:tailEnd len="sm" w="sm" type="none"/>
            </a:ln>
          </p:spPr>
        </p:cxnSp>
      </p:grpSp>
      <p:sp>
        <p:nvSpPr>
          <p:cNvPr id="146" name="Google Shape;146;p19"/>
          <p:cNvSpPr txBox="1"/>
          <p:nvPr>
            <p:ph idx="4294967295"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147" name="Google Shape;147;p19"/>
          <p:cNvSpPr/>
          <p:nvPr/>
        </p:nvSpPr>
        <p:spPr>
          <a:xfrm>
            <a:off x="532825" y="3278850"/>
            <a:ext cx="357900" cy="269400"/>
          </a:xfrm>
          <a:prstGeom prst="wedgeEllipseCallout">
            <a:avLst>
              <a:gd fmla="val -38104" name="adj1"/>
              <a:gd fmla="val 57969" name="adj2"/>
            </a:avLst>
          </a:prstGeom>
          <a:solidFill>
            <a:srgbClr val="7CBE5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p:nvPr/>
        </p:nvSpPr>
        <p:spPr>
          <a:xfrm>
            <a:off x="532825" y="2576525"/>
            <a:ext cx="357900" cy="329700"/>
          </a:xfrm>
          <a:prstGeom prst="quadArrow">
            <a:avLst>
              <a:gd fmla="val 22500" name="adj1"/>
              <a:gd fmla="val 22500" name="adj2"/>
              <a:gd fmla="val 22500" name="adj3"/>
            </a:avLst>
          </a:prstGeom>
          <a:solidFill>
            <a:srgbClr val="7CBE5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p:nvPr/>
        </p:nvSpPr>
        <p:spPr>
          <a:xfrm>
            <a:off x="532825" y="1874200"/>
            <a:ext cx="357900" cy="329700"/>
          </a:xfrm>
          <a:prstGeom prst="star5">
            <a:avLst>
              <a:gd fmla="val 19098" name="adj"/>
              <a:gd fmla="val 105146" name="hf"/>
              <a:gd fmla="val 110557" name="vf"/>
            </a:avLst>
          </a:prstGeom>
          <a:solidFill>
            <a:srgbClr val="7CBE5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txBox="1"/>
          <p:nvPr/>
        </p:nvSpPr>
        <p:spPr>
          <a:xfrm>
            <a:off x="1662331" y="2412866"/>
            <a:ext cx="2337900" cy="657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u="sng">
                <a:solidFill>
                  <a:schemeClr val="lt1"/>
                </a:solidFill>
                <a:latin typeface="Muli"/>
                <a:ea typeface="Muli"/>
                <a:cs typeface="Muli"/>
                <a:sym typeface="Muli"/>
                <a:hlinkClick action="ppaction://hlinksldjump" r:id="rId7"/>
              </a:rPr>
              <a:t>Management</a:t>
            </a:r>
            <a:endParaRPr sz="2400">
              <a:solidFill>
                <a:schemeClr val="lt1"/>
              </a:solidFill>
              <a:latin typeface="Muli"/>
              <a:ea typeface="Muli"/>
              <a:cs typeface="Muli"/>
              <a:sym typeface="Muli"/>
            </a:endParaRPr>
          </a:p>
        </p:txBody>
      </p:sp>
      <p:sp>
        <p:nvSpPr>
          <p:cNvPr id="151" name="Google Shape;151;p19"/>
          <p:cNvSpPr txBox="1"/>
          <p:nvPr/>
        </p:nvSpPr>
        <p:spPr>
          <a:xfrm>
            <a:off x="1662331" y="3087391"/>
            <a:ext cx="2337900" cy="657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u="sng">
                <a:solidFill>
                  <a:schemeClr val="lt1"/>
                </a:solidFill>
                <a:latin typeface="Muli"/>
                <a:ea typeface="Muli"/>
                <a:cs typeface="Muli"/>
                <a:sym typeface="Muli"/>
                <a:hlinkClick action="ppaction://hlinksldjump" r:id="rId8"/>
              </a:rPr>
              <a:t>Presentation</a:t>
            </a:r>
            <a:endParaRPr sz="2400">
              <a:solidFill>
                <a:schemeClr val="lt1"/>
              </a:solidFill>
              <a:latin typeface="Muli"/>
              <a:ea typeface="Muli"/>
              <a:cs typeface="Muli"/>
              <a:sym typeface="Muli"/>
            </a:endParaRPr>
          </a:p>
        </p:txBody>
      </p:sp>
      <p:sp>
        <p:nvSpPr>
          <p:cNvPr id="152" name="Google Shape;152;p19"/>
          <p:cNvSpPr txBox="1"/>
          <p:nvPr/>
        </p:nvSpPr>
        <p:spPr>
          <a:xfrm>
            <a:off x="380988" y="4158150"/>
            <a:ext cx="6227700" cy="54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7CBE5F"/>
                </a:solidFill>
                <a:latin typeface="Muli"/>
                <a:ea typeface="Muli"/>
                <a:cs typeface="Muli"/>
                <a:sym typeface="Muli"/>
              </a:rPr>
              <a:t>Note:</a:t>
            </a:r>
            <a:r>
              <a:rPr lang="en">
                <a:solidFill>
                  <a:srgbClr val="7CBE5F"/>
                </a:solidFill>
                <a:latin typeface="Muli Light"/>
                <a:ea typeface="Muli Light"/>
                <a:cs typeface="Muli Light"/>
                <a:sym typeface="Muli Light"/>
              </a:rPr>
              <a:t> </a:t>
            </a:r>
            <a:r>
              <a:rPr lang="en" sz="1200">
                <a:solidFill>
                  <a:srgbClr val="7CBE5F"/>
                </a:solidFill>
                <a:latin typeface="Muli Light"/>
                <a:ea typeface="Muli Light"/>
                <a:cs typeface="Muli Light"/>
                <a:sym typeface="Muli Light"/>
              </a:rPr>
              <a:t>Much of what you are about to hear is customized to the Chrome Web Browser and GSuite Tools. Be sure that you are signed in to Chrome and that you sync profiles across devices for the best experience.</a:t>
            </a:r>
            <a:endParaRPr sz="1200">
              <a:latin typeface="Muli"/>
              <a:ea typeface="Muli"/>
              <a:cs typeface="Muli"/>
              <a:sym typeface="Mul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5617D"/>
        </a:solidFill>
      </p:bgPr>
    </p:bg>
    <p:spTree>
      <p:nvGrpSpPr>
        <p:cNvPr id="156" name="Shape 156"/>
        <p:cNvGrpSpPr/>
        <p:nvPr/>
      </p:nvGrpSpPr>
      <p:grpSpPr>
        <a:xfrm>
          <a:off x="0" y="0"/>
          <a:ext cx="0" cy="0"/>
          <a:chOff x="0" y="0"/>
          <a:chExt cx="0" cy="0"/>
        </a:xfrm>
      </p:grpSpPr>
      <p:sp>
        <p:nvSpPr>
          <p:cNvPr id="157" name="Google Shape;157;p20"/>
          <p:cNvSpPr txBox="1"/>
          <p:nvPr>
            <p:ph idx="4294967295" type="ctrTitle"/>
          </p:nvPr>
        </p:nvSpPr>
        <p:spPr>
          <a:xfrm>
            <a:off x="685800" y="1888150"/>
            <a:ext cx="49767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6000"/>
              <a:t>Productivity Tools</a:t>
            </a:r>
            <a:endParaRPr sz="6000"/>
          </a:p>
        </p:txBody>
      </p:sp>
      <p:sp>
        <p:nvSpPr>
          <p:cNvPr id="158" name="Google Shape;158;p20"/>
          <p:cNvSpPr txBox="1"/>
          <p:nvPr>
            <p:ph idx="4294967295" type="subTitle"/>
          </p:nvPr>
        </p:nvSpPr>
        <p:spPr>
          <a:xfrm>
            <a:off x="685800" y="3030555"/>
            <a:ext cx="4976700" cy="784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solidFill>
                  <a:srgbClr val="D8D5EB"/>
                </a:solidFill>
              </a:rPr>
              <a:t>Get the most out of working the least</a:t>
            </a:r>
            <a:endParaRPr>
              <a:solidFill>
                <a:srgbClr val="D8D5EB"/>
              </a:solidFill>
            </a:endParaRPr>
          </a:p>
        </p:txBody>
      </p:sp>
      <p:sp>
        <p:nvSpPr>
          <p:cNvPr id="159" name="Google Shape;159;p20"/>
          <p:cNvSpPr/>
          <p:nvPr/>
        </p:nvSpPr>
        <p:spPr>
          <a:xfrm>
            <a:off x="7282278" y="3011993"/>
            <a:ext cx="339869" cy="32451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0"/>
          <p:cNvSpPr/>
          <p:nvPr/>
        </p:nvSpPr>
        <p:spPr>
          <a:xfrm rot="2466722">
            <a:off x="5986191" y="882485"/>
            <a:ext cx="472204" cy="45087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0"/>
          <p:cNvSpPr/>
          <p:nvPr/>
        </p:nvSpPr>
        <p:spPr>
          <a:xfrm rot="-1609319">
            <a:off x="6255742" y="1755624"/>
            <a:ext cx="339819" cy="32447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0"/>
          <p:cNvSpPr/>
          <p:nvPr/>
        </p:nvSpPr>
        <p:spPr>
          <a:xfrm rot="2926198">
            <a:off x="8316146" y="2012664"/>
            <a:ext cx="254474" cy="242981"/>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0"/>
          <p:cNvSpPr/>
          <p:nvPr/>
        </p:nvSpPr>
        <p:spPr>
          <a:xfrm rot="-1609137">
            <a:off x="7257139" y="384869"/>
            <a:ext cx="229255" cy="21890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65" name="Google Shape;165;p20"/>
          <p:cNvSpPr txBox="1"/>
          <p:nvPr>
            <p:ph idx="4294967295"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grpSp>
        <p:nvGrpSpPr>
          <p:cNvPr id="166" name="Google Shape;166;p20"/>
          <p:cNvGrpSpPr/>
          <p:nvPr/>
        </p:nvGrpSpPr>
        <p:grpSpPr>
          <a:xfrm rot="686977">
            <a:off x="6794439" y="710726"/>
            <a:ext cx="1453760" cy="1596100"/>
            <a:chOff x="5297950" y="1632050"/>
            <a:chExt cx="426200" cy="431100"/>
          </a:xfrm>
        </p:grpSpPr>
        <p:sp>
          <p:nvSpPr>
            <p:cNvPr id="167" name="Google Shape;167;p20"/>
            <p:cNvSpPr/>
            <p:nvPr/>
          </p:nvSpPr>
          <p:spPr>
            <a:xfrm>
              <a:off x="5404800" y="1936125"/>
              <a:ext cx="212500" cy="127025"/>
            </a:xfrm>
            <a:custGeom>
              <a:rect b="b" l="l" r="r" t="t"/>
              <a:pathLst>
                <a:path extrusionOk="0" h="5081" w="850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rgbClr val="52A5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0"/>
            <p:cNvSpPr/>
            <p:nvPr/>
          </p:nvSpPr>
          <p:spPr>
            <a:xfrm>
              <a:off x="5297950" y="1632050"/>
              <a:ext cx="426200" cy="294950"/>
            </a:xfrm>
            <a:custGeom>
              <a:rect b="b" l="l" r="r" t="t"/>
              <a:pathLst>
                <a:path extrusionOk="0" h="11798" w="17048">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rgbClr val="52A5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20"/>
          <p:cNvGrpSpPr/>
          <p:nvPr/>
        </p:nvGrpSpPr>
        <p:grpSpPr>
          <a:xfrm>
            <a:off x="5801799" y="2361223"/>
            <a:ext cx="1247714" cy="1359990"/>
            <a:chOff x="5970800" y="1619250"/>
            <a:chExt cx="428650" cy="456725"/>
          </a:xfrm>
        </p:grpSpPr>
        <p:sp>
          <p:nvSpPr>
            <p:cNvPr id="170" name="Google Shape;170;p20"/>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7CB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0"/>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7CB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0"/>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7CB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0"/>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7CB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0"/>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7CBE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1"/>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1"/>
          <p:cNvSpPr txBox="1"/>
          <p:nvPr>
            <p:ph type="title"/>
          </p:nvPr>
        </p:nvSpPr>
        <p:spPr>
          <a:xfrm>
            <a:off x="399950" y="582325"/>
            <a:ext cx="82029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Session Buddy</a:t>
            </a:r>
            <a:endParaRPr sz="1800"/>
          </a:p>
        </p:txBody>
      </p:sp>
      <p:sp>
        <p:nvSpPr>
          <p:cNvPr id="181" name="Google Shape;181;p21"/>
          <p:cNvSpPr txBox="1"/>
          <p:nvPr>
            <p:ph idx="1" type="body"/>
          </p:nvPr>
        </p:nvSpPr>
        <p:spPr>
          <a:xfrm>
            <a:off x="399950" y="1613725"/>
            <a:ext cx="57540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Session Buddy is a unified session manager and bookmark manager. Save open tabs and restore them later. Great for freeing up memory and avoiding clutter. Recover open tabs after a crash or when your OS restarts your computer. Manage open windows and tabs in one place. Organize saved tabs by topic. Search open and saved tabs to quickly find what you're looking for. Export tabs in a variety of formats suitable for emails, documents, and posts.</a:t>
            </a:r>
            <a:endParaRPr sz="1300"/>
          </a:p>
        </p:txBody>
      </p:sp>
      <p:sp>
        <p:nvSpPr>
          <p:cNvPr id="182" name="Google Shape;182;p2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83" name="Google Shape;183;p21"/>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184" name="Google Shape;184;p21"/>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185" name="Google Shape;185;p21"/>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Session Buddy</a:t>
            </a:r>
            <a:endParaRPr>
              <a:latin typeface="Muli Light"/>
              <a:ea typeface="Muli Light"/>
              <a:cs typeface="Muli Light"/>
              <a:sym typeface="Muli Light"/>
            </a:endParaRPr>
          </a:p>
        </p:txBody>
      </p:sp>
      <p:pic>
        <p:nvPicPr>
          <p:cNvPr descr="Image result for session buddy extension" id="186" name="Google Shape;186;p21">
            <a:hlinkClick r:id="rId4"/>
          </p:cNvPr>
          <p:cNvPicPr preferRelativeResize="0"/>
          <p:nvPr/>
        </p:nvPicPr>
        <p:blipFill>
          <a:blip r:embed="rId5">
            <a:alphaModFix/>
          </a:blip>
          <a:stretch>
            <a:fillRect/>
          </a:stretch>
        </p:blipFill>
        <p:spPr>
          <a:xfrm>
            <a:off x="1668225" y="4073450"/>
            <a:ext cx="2971800" cy="485775"/>
          </a:xfrm>
          <a:prstGeom prst="rect">
            <a:avLst/>
          </a:prstGeom>
          <a:noFill/>
          <a:ln>
            <a:noFill/>
          </a:ln>
        </p:spPr>
      </p:pic>
      <p:pic>
        <p:nvPicPr>
          <p:cNvPr descr="A demonstration of session saving, editing, and merging in Session Buddy.&#10;&#10;https://sessionbuddy.com" id="187" name="Google Shape;187;p21" title="Session Buddy Demo">
            <a:hlinkClick r:id="rId6"/>
          </p:cNvPr>
          <p:cNvPicPr preferRelativeResize="0"/>
          <p:nvPr/>
        </p:nvPicPr>
        <p:blipFill>
          <a:blip r:embed="rId7">
            <a:alphaModFix/>
          </a:blip>
          <a:stretch>
            <a:fillRect/>
          </a:stretch>
        </p:blipFill>
        <p:spPr>
          <a:xfrm>
            <a:off x="6516000" y="2307450"/>
            <a:ext cx="2310950" cy="1733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2"/>
          <p:cNvSpPr/>
          <p:nvPr/>
        </p:nvSpPr>
        <p:spPr>
          <a:xfrm>
            <a:off x="6313675" y="1613725"/>
            <a:ext cx="2715600" cy="2746500"/>
          </a:xfrm>
          <a:prstGeom prst="rect">
            <a:avLst/>
          </a:prstGeom>
          <a:solidFill>
            <a:srgbClr val="52A5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2"/>
          <p:cNvSpPr txBox="1"/>
          <p:nvPr>
            <p:ph type="title"/>
          </p:nvPr>
        </p:nvSpPr>
        <p:spPr>
          <a:xfrm>
            <a:off x="399950" y="582325"/>
            <a:ext cx="70593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Extensity</a:t>
            </a:r>
            <a:endParaRPr sz="1800"/>
          </a:p>
        </p:txBody>
      </p:sp>
      <p:sp>
        <p:nvSpPr>
          <p:cNvPr id="194" name="Google Shape;194;p22"/>
          <p:cNvSpPr txBox="1"/>
          <p:nvPr>
            <p:ph idx="1" type="body"/>
          </p:nvPr>
        </p:nvSpPr>
        <p:spPr>
          <a:xfrm>
            <a:off x="399950" y="1613725"/>
            <a:ext cx="5522400" cy="1501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i="1" lang="en">
                <a:solidFill>
                  <a:srgbClr val="52A551"/>
                </a:solidFill>
              </a:rPr>
              <a:t>Description</a:t>
            </a:r>
            <a:endParaRPr b="1" i="1">
              <a:solidFill>
                <a:srgbClr val="52A551"/>
              </a:solidFill>
            </a:endParaRPr>
          </a:p>
          <a:p>
            <a:pPr indent="0" lvl="0" marL="0" rtl="0" algn="just">
              <a:spcBef>
                <a:spcPts val="600"/>
              </a:spcBef>
              <a:spcAft>
                <a:spcPts val="0"/>
              </a:spcAft>
              <a:buNone/>
            </a:pPr>
            <a:r>
              <a:rPr lang="en" sz="1300"/>
              <a:t>The ultimate tool for lightning fast enabling and disabling all your extensions for Google Chrome. Just enable the extension when you want to use it, and disable when you want to get rid of it for a little while. You can also launch Chrome Apps right from the list. Keep your browser lean and fast - disable extensions that you won't use right away.</a:t>
            </a:r>
            <a:endParaRPr sz="1300"/>
          </a:p>
          <a:p>
            <a:pPr indent="0" lvl="0" marL="0" rtl="0" algn="just">
              <a:spcBef>
                <a:spcPts val="600"/>
              </a:spcBef>
              <a:spcAft>
                <a:spcPts val="0"/>
              </a:spcAft>
              <a:buNone/>
            </a:pPr>
            <a:r>
              <a:t/>
            </a:r>
            <a:endParaRPr sz="1300"/>
          </a:p>
        </p:txBody>
      </p:sp>
      <p:sp>
        <p:nvSpPr>
          <p:cNvPr id="195" name="Google Shape;195;p2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96" name="Google Shape;196;p22"/>
          <p:cNvSpPr txBox="1"/>
          <p:nvPr>
            <p:ph idx="2" type="body"/>
          </p:nvPr>
        </p:nvSpPr>
        <p:spPr>
          <a:xfrm>
            <a:off x="0" y="158425"/>
            <a:ext cx="1493700" cy="423900"/>
          </a:xfrm>
          <a:prstGeom prst="rect">
            <a:avLst/>
          </a:prstGeom>
        </p:spPr>
        <p:txBody>
          <a:bodyPr anchorCtr="0" anchor="t" bIns="0" lIns="0" spcFirstLastPara="1" rIns="0" wrap="square" tIns="0">
            <a:noAutofit/>
          </a:bodyPr>
          <a:lstStyle/>
          <a:p>
            <a:pPr indent="0" lvl="0" marL="0" rtl="0" algn="ctr">
              <a:spcBef>
                <a:spcPts val="1000"/>
              </a:spcBef>
              <a:spcAft>
                <a:spcPts val="0"/>
              </a:spcAft>
              <a:buClr>
                <a:schemeClr val="dk1"/>
              </a:buClr>
              <a:buSzPts val="1100"/>
              <a:buFont typeface="Arial"/>
              <a:buNone/>
            </a:pPr>
            <a:r>
              <a:rPr lang="en" sz="1100">
                <a:solidFill>
                  <a:srgbClr val="52A551"/>
                </a:solidFill>
              </a:rPr>
              <a:t>http://bit.ly/bbsmays</a:t>
            </a:r>
            <a:endParaRPr sz="1100">
              <a:solidFill>
                <a:srgbClr val="52A551"/>
              </a:solidFill>
            </a:endParaRPr>
          </a:p>
          <a:p>
            <a:pPr indent="0" lvl="0" marL="0" rtl="0" algn="l">
              <a:spcBef>
                <a:spcPts val="1000"/>
              </a:spcBef>
              <a:spcAft>
                <a:spcPts val="0"/>
              </a:spcAft>
              <a:buClr>
                <a:schemeClr val="dk1"/>
              </a:buClr>
              <a:buSzPts val="1100"/>
              <a:buFont typeface="Arial"/>
              <a:buNone/>
            </a:pPr>
            <a:r>
              <a:t/>
            </a:r>
            <a:endParaRPr sz="1000">
              <a:solidFill>
                <a:srgbClr val="A7D86D"/>
              </a:solidFill>
            </a:endParaRPr>
          </a:p>
          <a:p>
            <a:pPr indent="0" lvl="0" marL="0" rtl="0" algn="l">
              <a:spcBef>
                <a:spcPts val="1000"/>
              </a:spcBef>
              <a:spcAft>
                <a:spcPts val="1000"/>
              </a:spcAft>
              <a:buNone/>
            </a:pPr>
            <a:r>
              <a:t/>
            </a:r>
            <a:endParaRPr sz="1000">
              <a:solidFill>
                <a:srgbClr val="A7D86D"/>
              </a:solidFill>
            </a:endParaRPr>
          </a:p>
        </p:txBody>
      </p:sp>
      <p:sp>
        <p:nvSpPr>
          <p:cNvPr id="197" name="Google Shape;197;p22"/>
          <p:cNvSpPr txBox="1"/>
          <p:nvPr/>
        </p:nvSpPr>
        <p:spPr>
          <a:xfrm>
            <a:off x="6391075" y="1688950"/>
            <a:ext cx="2560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222222"/>
                </a:solidFill>
                <a:latin typeface="Muli Light"/>
                <a:ea typeface="Muli Light"/>
                <a:cs typeface="Muli Light"/>
                <a:sym typeface="Muli Light"/>
              </a:rPr>
              <a:t>Watch a demo:</a:t>
            </a:r>
            <a:endParaRPr>
              <a:solidFill>
                <a:srgbClr val="222222"/>
              </a:solidFill>
              <a:latin typeface="Muli Light"/>
              <a:ea typeface="Muli Light"/>
              <a:cs typeface="Muli Light"/>
              <a:sym typeface="Muli Light"/>
            </a:endParaRPr>
          </a:p>
        </p:txBody>
      </p:sp>
      <p:sp>
        <p:nvSpPr>
          <p:cNvPr id="198" name="Google Shape;198;p22"/>
          <p:cNvSpPr txBox="1"/>
          <p:nvPr/>
        </p:nvSpPr>
        <p:spPr>
          <a:xfrm>
            <a:off x="2154225" y="4559225"/>
            <a:ext cx="19998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Muli Light"/>
                <a:ea typeface="Muli Light"/>
                <a:cs typeface="Muli Light"/>
                <a:sym typeface="Muli Light"/>
                <a:hlinkClick r:id="rId3"/>
              </a:rPr>
              <a:t>Get Extensity</a:t>
            </a:r>
            <a:endParaRPr>
              <a:latin typeface="Muli Light"/>
              <a:ea typeface="Muli Light"/>
              <a:cs typeface="Muli Light"/>
              <a:sym typeface="Muli Light"/>
            </a:endParaRPr>
          </a:p>
        </p:txBody>
      </p:sp>
      <p:pic>
        <p:nvPicPr>
          <p:cNvPr descr="One Extension to Rule them All! &#10; &#10;► RESOURCES &#10;https://chrome.google.com/webstore/detail/extensity/jjmflmamggggndanpgfnpelongoepncg?hl=en &#10; &#10;  &#10;► FOLLOW US &#10;     • Website: https://coe.georgiasouthern.edu/irc/ &#10;     • Twitter:  https://twitter.com/GSU_IRC &#10;► MUSIC &#10;Music Courtesy of Ronald Jenkees: &#10;     • Website:  https://www.ronaldjenkees.com/mp3-store  &#10;     • YouTube Channel:  https://www.youtube.com/user/ronaldjenkees" id="199" name="Google Shape;199;p22" title="Tech Tuesday #53 - Extensity (Chrome Extension)">
            <a:hlinkClick r:id="rId4"/>
          </p:cNvPr>
          <p:cNvPicPr preferRelativeResize="0"/>
          <p:nvPr/>
        </p:nvPicPr>
        <p:blipFill>
          <a:blip r:embed="rId5">
            <a:alphaModFix/>
          </a:blip>
          <a:stretch>
            <a:fillRect/>
          </a:stretch>
        </p:blipFill>
        <p:spPr>
          <a:xfrm>
            <a:off x="6482063" y="2305650"/>
            <a:ext cx="2378825" cy="1784125"/>
          </a:xfrm>
          <a:prstGeom prst="rect">
            <a:avLst/>
          </a:prstGeom>
          <a:noFill/>
          <a:ln>
            <a:noFill/>
          </a:ln>
        </p:spPr>
      </p:pic>
      <p:pic>
        <p:nvPicPr>
          <p:cNvPr descr="Image result for extensity" id="200" name="Google Shape;200;p22">
            <a:hlinkClick r:id="rId6"/>
          </p:cNvPr>
          <p:cNvPicPr preferRelativeResize="0"/>
          <p:nvPr/>
        </p:nvPicPr>
        <p:blipFill rotWithShape="1">
          <a:blip r:embed="rId7">
            <a:alphaModFix/>
          </a:blip>
          <a:srcRect b="21187" l="6552" r="7684" t="19479"/>
          <a:stretch/>
        </p:blipFill>
        <p:spPr>
          <a:xfrm>
            <a:off x="1133213" y="3289525"/>
            <a:ext cx="4041825" cy="1314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owe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